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96" r:id="rId5"/>
    <p:sldId id="340" r:id="rId6"/>
    <p:sldId id="330" r:id="rId7"/>
    <p:sldId id="331" r:id="rId8"/>
    <p:sldId id="325" r:id="rId9"/>
    <p:sldId id="332" r:id="rId10"/>
    <p:sldId id="324" r:id="rId11"/>
    <p:sldId id="336" r:id="rId12"/>
    <p:sldId id="328" r:id="rId13"/>
    <p:sldId id="342" r:id="rId14"/>
    <p:sldId id="329" r:id="rId15"/>
    <p:sldId id="343" r:id="rId16"/>
  </p:sldIdLst>
  <p:sldSz cx="12192000" cy="6858000"/>
  <p:notesSz cx="7023100" cy="93091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5DA848-69C8-4E32-8DC4-C496C2F7B10E}" v="3" dt="2022-01-25T11:37:08.598"/>
    <p1510:client id="{2AB1AF2F-94C5-4D3E-B47C-DA90BD7B2CDE}" v="1" dt="2022-01-25T12:14:51.810"/>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na Merilä" userId="73a56423-262c-48b4-a8dc-c1c15a42d3df" providerId="ADAL" clId="{2AB1AF2F-94C5-4D3E-B47C-DA90BD7B2CDE}"/>
    <pc:docChg chg="custSel addSld delSld modSld">
      <pc:chgData name="Johanna Merilä" userId="73a56423-262c-48b4-a8dc-c1c15a42d3df" providerId="ADAL" clId="{2AB1AF2F-94C5-4D3E-B47C-DA90BD7B2CDE}" dt="2022-01-25T12:23:11.428" v="3205" actId="5793"/>
      <pc:docMkLst>
        <pc:docMk/>
      </pc:docMkLst>
      <pc:sldChg chg="modSp mod">
        <pc:chgData name="Johanna Merilä" userId="73a56423-262c-48b4-a8dc-c1c15a42d3df" providerId="ADAL" clId="{2AB1AF2F-94C5-4D3E-B47C-DA90BD7B2CDE}" dt="2022-01-25T12:21:40.372" v="2968" actId="20577"/>
        <pc:sldMkLst>
          <pc:docMk/>
          <pc:sldMk cId="88447514" sldId="296"/>
        </pc:sldMkLst>
        <pc:spChg chg="mod">
          <ac:chgData name="Johanna Merilä" userId="73a56423-262c-48b4-a8dc-c1c15a42d3df" providerId="ADAL" clId="{2AB1AF2F-94C5-4D3E-B47C-DA90BD7B2CDE}" dt="2022-01-25T11:39:07.466" v="111" actId="20577"/>
          <ac:spMkLst>
            <pc:docMk/>
            <pc:sldMk cId="88447514" sldId="296"/>
            <ac:spMk id="2" creationId="{C69DA2BC-8A2B-4327-B487-459246755567}"/>
          </ac:spMkLst>
        </pc:spChg>
        <pc:spChg chg="mod">
          <ac:chgData name="Johanna Merilä" userId="73a56423-262c-48b4-a8dc-c1c15a42d3df" providerId="ADAL" clId="{2AB1AF2F-94C5-4D3E-B47C-DA90BD7B2CDE}" dt="2022-01-25T12:21:40.372" v="2968" actId="20577"/>
          <ac:spMkLst>
            <pc:docMk/>
            <pc:sldMk cId="88447514" sldId="296"/>
            <ac:spMk id="3" creationId="{FE1547AF-A979-432E-A2BB-478EA73EE727}"/>
          </ac:spMkLst>
        </pc:spChg>
      </pc:sldChg>
      <pc:sldChg chg="del">
        <pc:chgData name="Johanna Merilä" userId="73a56423-262c-48b4-a8dc-c1c15a42d3df" providerId="ADAL" clId="{2AB1AF2F-94C5-4D3E-B47C-DA90BD7B2CDE}" dt="2022-01-25T12:21:18.855" v="2947" actId="2696"/>
        <pc:sldMkLst>
          <pc:docMk/>
          <pc:sldMk cId="1658616105" sldId="313"/>
        </pc:sldMkLst>
      </pc:sldChg>
      <pc:sldChg chg="del">
        <pc:chgData name="Johanna Merilä" userId="73a56423-262c-48b4-a8dc-c1c15a42d3df" providerId="ADAL" clId="{2AB1AF2F-94C5-4D3E-B47C-DA90BD7B2CDE}" dt="2022-01-25T12:21:13.937" v="2945" actId="2696"/>
        <pc:sldMkLst>
          <pc:docMk/>
          <pc:sldMk cId="2924981345" sldId="317"/>
        </pc:sldMkLst>
      </pc:sldChg>
      <pc:sldChg chg="del">
        <pc:chgData name="Johanna Merilä" userId="73a56423-262c-48b4-a8dc-c1c15a42d3df" providerId="ADAL" clId="{2AB1AF2F-94C5-4D3E-B47C-DA90BD7B2CDE}" dt="2022-01-25T12:21:16.803" v="2946" actId="2696"/>
        <pc:sldMkLst>
          <pc:docMk/>
          <pc:sldMk cId="4057601733" sldId="318"/>
        </pc:sldMkLst>
      </pc:sldChg>
      <pc:sldChg chg="del">
        <pc:chgData name="Johanna Merilä" userId="73a56423-262c-48b4-a8dc-c1c15a42d3df" providerId="ADAL" clId="{2AB1AF2F-94C5-4D3E-B47C-DA90BD7B2CDE}" dt="2022-01-25T12:21:08.397" v="2943" actId="2696"/>
        <pc:sldMkLst>
          <pc:docMk/>
          <pc:sldMk cId="603673173" sldId="320"/>
        </pc:sldMkLst>
      </pc:sldChg>
      <pc:sldChg chg="modSp mod modNotesTx">
        <pc:chgData name="Johanna Merilä" userId="73a56423-262c-48b4-a8dc-c1c15a42d3df" providerId="ADAL" clId="{2AB1AF2F-94C5-4D3E-B47C-DA90BD7B2CDE}" dt="2022-01-25T12:14:57.073" v="1824" actId="20577"/>
        <pc:sldMkLst>
          <pc:docMk/>
          <pc:sldMk cId="1083698847" sldId="324"/>
        </pc:sldMkLst>
        <pc:spChg chg="mod">
          <ac:chgData name="Johanna Merilä" userId="73a56423-262c-48b4-a8dc-c1c15a42d3df" providerId="ADAL" clId="{2AB1AF2F-94C5-4D3E-B47C-DA90BD7B2CDE}" dt="2022-01-25T12:14:20.922" v="1757" actId="20577"/>
          <ac:spMkLst>
            <pc:docMk/>
            <pc:sldMk cId="1083698847" sldId="324"/>
            <ac:spMk id="2" creationId="{2F0F50E4-C9AF-4413-A702-A28DCFFA7D47}"/>
          </ac:spMkLst>
        </pc:spChg>
        <pc:spChg chg="mod">
          <ac:chgData name="Johanna Merilä" userId="73a56423-262c-48b4-a8dc-c1c15a42d3df" providerId="ADAL" clId="{2AB1AF2F-94C5-4D3E-B47C-DA90BD7B2CDE}" dt="2022-01-25T12:14:33.451" v="1820" actId="5793"/>
          <ac:spMkLst>
            <pc:docMk/>
            <pc:sldMk cId="1083698847" sldId="324"/>
            <ac:spMk id="3" creationId="{DA8EF89C-F2FE-4632-AC33-4300560384D4}"/>
          </ac:spMkLst>
        </pc:spChg>
      </pc:sldChg>
      <pc:sldChg chg="modSp mod modNotesTx">
        <pc:chgData name="Johanna Merilä" userId="73a56423-262c-48b4-a8dc-c1c15a42d3df" providerId="ADAL" clId="{2AB1AF2F-94C5-4D3E-B47C-DA90BD7B2CDE}" dt="2022-01-25T12:14:46.901" v="1822" actId="20577"/>
        <pc:sldMkLst>
          <pc:docMk/>
          <pc:sldMk cId="2159190941" sldId="325"/>
        </pc:sldMkLst>
        <pc:spChg chg="mod">
          <ac:chgData name="Johanna Merilä" userId="73a56423-262c-48b4-a8dc-c1c15a42d3df" providerId="ADAL" clId="{2AB1AF2F-94C5-4D3E-B47C-DA90BD7B2CDE}" dt="2022-01-25T12:12:11.394" v="1179" actId="20577"/>
          <ac:spMkLst>
            <pc:docMk/>
            <pc:sldMk cId="2159190941" sldId="325"/>
            <ac:spMk id="2" creationId="{2F0F50E4-C9AF-4413-A702-A28DCFFA7D47}"/>
          </ac:spMkLst>
        </pc:spChg>
        <pc:spChg chg="mod">
          <ac:chgData name="Johanna Merilä" userId="73a56423-262c-48b4-a8dc-c1c15a42d3df" providerId="ADAL" clId="{2AB1AF2F-94C5-4D3E-B47C-DA90BD7B2CDE}" dt="2022-01-25T12:12:37.939" v="1372" actId="5793"/>
          <ac:spMkLst>
            <pc:docMk/>
            <pc:sldMk cId="2159190941" sldId="325"/>
            <ac:spMk id="3" creationId="{DA8EF89C-F2FE-4632-AC33-4300560384D4}"/>
          </ac:spMkLst>
        </pc:spChg>
      </pc:sldChg>
      <pc:sldChg chg="modSp mod modNotesTx">
        <pc:chgData name="Johanna Merilä" userId="73a56423-262c-48b4-a8dc-c1c15a42d3df" providerId="ADAL" clId="{2AB1AF2F-94C5-4D3E-B47C-DA90BD7B2CDE}" dt="2022-01-25T12:20:29.210" v="2939" actId="5793"/>
        <pc:sldMkLst>
          <pc:docMk/>
          <pc:sldMk cId="919740642" sldId="328"/>
        </pc:sldMkLst>
        <pc:spChg chg="mod">
          <ac:chgData name="Johanna Merilä" userId="73a56423-262c-48b4-a8dc-c1c15a42d3df" providerId="ADAL" clId="{2AB1AF2F-94C5-4D3E-B47C-DA90BD7B2CDE}" dt="2022-01-25T12:17:18.255" v="2278" actId="20577"/>
          <ac:spMkLst>
            <pc:docMk/>
            <pc:sldMk cId="919740642" sldId="328"/>
            <ac:spMk id="2" creationId="{2F0F50E4-C9AF-4413-A702-A28DCFFA7D47}"/>
          </ac:spMkLst>
        </pc:spChg>
        <pc:spChg chg="mod">
          <ac:chgData name="Johanna Merilä" userId="73a56423-262c-48b4-a8dc-c1c15a42d3df" providerId="ADAL" clId="{2AB1AF2F-94C5-4D3E-B47C-DA90BD7B2CDE}" dt="2022-01-25T12:17:29.952" v="2286" actId="5793"/>
          <ac:spMkLst>
            <pc:docMk/>
            <pc:sldMk cId="919740642" sldId="328"/>
            <ac:spMk id="3" creationId="{DA8EF89C-F2FE-4632-AC33-4300560384D4}"/>
          </ac:spMkLst>
        </pc:spChg>
      </pc:sldChg>
      <pc:sldChg chg="modSp mod modNotesTx">
        <pc:chgData name="Johanna Merilä" userId="73a56423-262c-48b4-a8dc-c1c15a42d3df" providerId="ADAL" clId="{2AB1AF2F-94C5-4D3E-B47C-DA90BD7B2CDE}" dt="2022-01-25T12:19:25.129" v="2761" actId="20577"/>
        <pc:sldMkLst>
          <pc:docMk/>
          <pc:sldMk cId="447382964" sldId="329"/>
        </pc:sldMkLst>
        <pc:spChg chg="mod">
          <ac:chgData name="Johanna Merilä" userId="73a56423-262c-48b4-a8dc-c1c15a42d3df" providerId="ADAL" clId="{2AB1AF2F-94C5-4D3E-B47C-DA90BD7B2CDE}" dt="2022-01-25T12:19:11.701" v="2656" actId="20577"/>
          <ac:spMkLst>
            <pc:docMk/>
            <pc:sldMk cId="447382964" sldId="329"/>
            <ac:spMk id="2" creationId="{2F0F50E4-C9AF-4413-A702-A28DCFFA7D47}"/>
          </ac:spMkLst>
        </pc:spChg>
        <pc:spChg chg="mod">
          <ac:chgData name="Johanna Merilä" userId="73a56423-262c-48b4-a8dc-c1c15a42d3df" providerId="ADAL" clId="{2AB1AF2F-94C5-4D3E-B47C-DA90BD7B2CDE}" dt="2022-01-25T12:19:22.356" v="2760" actId="20577"/>
          <ac:spMkLst>
            <pc:docMk/>
            <pc:sldMk cId="447382964" sldId="329"/>
            <ac:spMk id="3" creationId="{DA8EF89C-F2FE-4632-AC33-4300560384D4}"/>
          </ac:spMkLst>
        </pc:spChg>
      </pc:sldChg>
      <pc:sldChg chg="modSp mod">
        <pc:chgData name="Johanna Merilä" userId="73a56423-262c-48b4-a8dc-c1c15a42d3df" providerId="ADAL" clId="{2AB1AF2F-94C5-4D3E-B47C-DA90BD7B2CDE}" dt="2022-01-25T11:45:52.755" v="720" actId="5793"/>
        <pc:sldMkLst>
          <pc:docMk/>
          <pc:sldMk cId="3010482670" sldId="330"/>
        </pc:sldMkLst>
        <pc:spChg chg="mod">
          <ac:chgData name="Johanna Merilä" userId="73a56423-262c-48b4-a8dc-c1c15a42d3df" providerId="ADAL" clId="{2AB1AF2F-94C5-4D3E-B47C-DA90BD7B2CDE}" dt="2022-01-25T11:45:45.602" v="717" actId="20577"/>
          <ac:spMkLst>
            <pc:docMk/>
            <pc:sldMk cId="3010482670" sldId="330"/>
            <ac:spMk id="2" creationId="{7C5A4893-E457-42E6-B06A-8F7679240F92}"/>
          </ac:spMkLst>
        </pc:spChg>
        <pc:spChg chg="mod">
          <ac:chgData name="Johanna Merilä" userId="73a56423-262c-48b4-a8dc-c1c15a42d3df" providerId="ADAL" clId="{2AB1AF2F-94C5-4D3E-B47C-DA90BD7B2CDE}" dt="2022-01-25T11:45:52.755" v="720" actId="5793"/>
          <ac:spMkLst>
            <pc:docMk/>
            <pc:sldMk cId="3010482670" sldId="330"/>
            <ac:spMk id="3" creationId="{BD0BD9FD-00AB-4DB9-9D22-D85C89D020F4}"/>
          </ac:spMkLst>
        </pc:spChg>
      </pc:sldChg>
      <pc:sldChg chg="modSp mod">
        <pc:chgData name="Johanna Merilä" userId="73a56423-262c-48b4-a8dc-c1c15a42d3df" providerId="ADAL" clId="{2AB1AF2F-94C5-4D3E-B47C-DA90BD7B2CDE}" dt="2022-01-25T11:47:14.211" v="908" actId="27636"/>
        <pc:sldMkLst>
          <pc:docMk/>
          <pc:sldMk cId="903830036" sldId="331"/>
        </pc:sldMkLst>
        <pc:spChg chg="mod">
          <ac:chgData name="Johanna Merilä" userId="73a56423-262c-48b4-a8dc-c1c15a42d3df" providerId="ADAL" clId="{2AB1AF2F-94C5-4D3E-B47C-DA90BD7B2CDE}" dt="2022-01-25T11:47:06.700" v="903" actId="20577"/>
          <ac:spMkLst>
            <pc:docMk/>
            <pc:sldMk cId="903830036" sldId="331"/>
            <ac:spMk id="2" creationId="{797EE2CB-80BA-4708-AE7C-173F10E12BE3}"/>
          </ac:spMkLst>
        </pc:spChg>
        <pc:spChg chg="mod">
          <ac:chgData name="Johanna Merilä" userId="73a56423-262c-48b4-a8dc-c1c15a42d3df" providerId="ADAL" clId="{2AB1AF2F-94C5-4D3E-B47C-DA90BD7B2CDE}" dt="2022-01-25T11:47:14.211" v="908" actId="27636"/>
          <ac:spMkLst>
            <pc:docMk/>
            <pc:sldMk cId="903830036" sldId="331"/>
            <ac:spMk id="3" creationId="{59F9D312-BD85-4200-988F-7ADF406A11BF}"/>
          </ac:spMkLst>
        </pc:spChg>
      </pc:sldChg>
      <pc:sldChg chg="modSp mod modNotesTx">
        <pc:chgData name="Johanna Merilä" userId="73a56423-262c-48b4-a8dc-c1c15a42d3df" providerId="ADAL" clId="{2AB1AF2F-94C5-4D3E-B47C-DA90BD7B2CDE}" dt="2022-01-25T12:14:52.643" v="1823" actId="20577"/>
        <pc:sldMkLst>
          <pc:docMk/>
          <pc:sldMk cId="1779693852" sldId="332"/>
        </pc:sldMkLst>
        <pc:spChg chg="mod">
          <ac:chgData name="Johanna Merilä" userId="73a56423-262c-48b4-a8dc-c1c15a42d3df" providerId="ADAL" clId="{2AB1AF2F-94C5-4D3E-B47C-DA90BD7B2CDE}" dt="2022-01-25T12:13:26.708" v="1534" actId="20577"/>
          <ac:spMkLst>
            <pc:docMk/>
            <pc:sldMk cId="1779693852" sldId="332"/>
            <ac:spMk id="2" creationId="{9E68A597-4941-4595-B93E-F8B46307B704}"/>
          </ac:spMkLst>
        </pc:spChg>
        <pc:spChg chg="mod">
          <ac:chgData name="Johanna Merilä" userId="73a56423-262c-48b4-a8dc-c1c15a42d3df" providerId="ADAL" clId="{2AB1AF2F-94C5-4D3E-B47C-DA90BD7B2CDE}" dt="2022-01-25T12:13:42.610" v="1650" actId="5793"/>
          <ac:spMkLst>
            <pc:docMk/>
            <pc:sldMk cId="1779693852" sldId="332"/>
            <ac:spMk id="3" creationId="{10ADE927-5A26-42F5-842C-9E25FC49E8EF}"/>
          </ac:spMkLst>
        </pc:spChg>
      </pc:sldChg>
      <pc:sldChg chg="modSp del mod modNotesTx">
        <pc:chgData name="Johanna Merilä" userId="73a56423-262c-48b4-a8dc-c1c15a42d3df" providerId="ADAL" clId="{2AB1AF2F-94C5-4D3E-B47C-DA90BD7B2CDE}" dt="2022-01-25T12:21:05.902" v="2942" actId="2696"/>
        <pc:sldMkLst>
          <pc:docMk/>
          <pc:sldMk cId="895160546" sldId="333"/>
        </pc:sldMkLst>
        <pc:spChg chg="mod">
          <ac:chgData name="Johanna Merilä" userId="73a56423-262c-48b4-a8dc-c1c15a42d3df" providerId="ADAL" clId="{2AB1AF2F-94C5-4D3E-B47C-DA90BD7B2CDE}" dt="2022-01-25T12:20:06.845" v="2930" actId="20577"/>
          <ac:spMkLst>
            <pc:docMk/>
            <pc:sldMk cId="895160546" sldId="333"/>
            <ac:spMk id="2" creationId="{2F0F50E4-C9AF-4413-A702-A28DCFFA7D47}"/>
          </ac:spMkLst>
        </pc:spChg>
        <pc:spChg chg="mod">
          <ac:chgData name="Johanna Merilä" userId="73a56423-262c-48b4-a8dc-c1c15a42d3df" providerId="ADAL" clId="{2AB1AF2F-94C5-4D3E-B47C-DA90BD7B2CDE}" dt="2022-01-25T12:20:14.850" v="2935" actId="5793"/>
          <ac:spMkLst>
            <pc:docMk/>
            <pc:sldMk cId="895160546" sldId="333"/>
            <ac:spMk id="3" creationId="{DA8EF89C-F2FE-4632-AC33-4300560384D4}"/>
          </ac:spMkLst>
        </pc:spChg>
      </pc:sldChg>
      <pc:sldChg chg="del">
        <pc:chgData name="Johanna Merilä" userId="73a56423-262c-48b4-a8dc-c1c15a42d3df" providerId="ADAL" clId="{2AB1AF2F-94C5-4D3E-B47C-DA90BD7B2CDE}" dt="2022-01-25T12:21:00.626" v="2940" actId="2696"/>
        <pc:sldMkLst>
          <pc:docMk/>
          <pc:sldMk cId="416827499" sldId="334"/>
        </pc:sldMkLst>
      </pc:sldChg>
      <pc:sldChg chg="del">
        <pc:chgData name="Johanna Merilä" userId="73a56423-262c-48b4-a8dc-c1c15a42d3df" providerId="ADAL" clId="{2AB1AF2F-94C5-4D3E-B47C-DA90BD7B2CDE}" dt="2022-01-25T12:16:22.720" v="2051" actId="47"/>
        <pc:sldMkLst>
          <pc:docMk/>
          <pc:sldMk cId="1359179227" sldId="335"/>
        </pc:sldMkLst>
      </pc:sldChg>
      <pc:sldChg chg="modSp mod modNotesTx">
        <pc:chgData name="Johanna Merilä" userId="73a56423-262c-48b4-a8dc-c1c15a42d3df" providerId="ADAL" clId="{2AB1AF2F-94C5-4D3E-B47C-DA90BD7B2CDE}" dt="2022-01-25T12:16:18.147" v="2050" actId="20577"/>
        <pc:sldMkLst>
          <pc:docMk/>
          <pc:sldMk cId="1934518870" sldId="336"/>
        </pc:sldMkLst>
        <pc:spChg chg="mod">
          <ac:chgData name="Johanna Merilä" userId="73a56423-262c-48b4-a8dc-c1c15a42d3df" providerId="ADAL" clId="{2AB1AF2F-94C5-4D3E-B47C-DA90BD7B2CDE}" dt="2022-01-25T12:16:08.145" v="2045" actId="20577"/>
          <ac:spMkLst>
            <pc:docMk/>
            <pc:sldMk cId="1934518870" sldId="336"/>
            <ac:spMk id="2" creationId="{6128D075-32C5-46C4-90FE-8AD380199132}"/>
          </ac:spMkLst>
        </pc:spChg>
        <pc:spChg chg="mod">
          <ac:chgData name="Johanna Merilä" userId="73a56423-262c-48b4-a8dc-c1c15a42d3df" providerId="ADAL" clId="{2AB1AF2F-94C5-4D3E-B47C-DA90BD7B2CDE}" dt="2022-01-25T12:16:15.353" v="2049" actId="5793"/>
          <ac:spMkLst>
            <pc:docMk/>
            <pc:sldMk cId="1934518870" sldId="336"/>
            <ac:spMk id="3" creationId="{71B60648-C2CE-4CD5-9A02-E1B61C1BD7F2}"/>
          </ac:spMkLst>
        </pc:spChg>
      </pc:sldChg>
      <pc:sldChg chg="addSp delSp modSp del mod">
        <pc:chgData name="Johanna Merilä" userId="73a56423-262c-48b4-a8dc-c1c15a42d3df" providerId="ADAL" clId="{2AB1AF2F-94C5-4D3E-B47C-DA90BD7B2CDE}" dt="2022-01-25T12:15:21.248" v="1827" actId="2696"/>
        <pc:sldMkLst>
          <pc:docMk/>
          <pc:sldMk cId="80520167" sldId="337"/>
        </pc:sldMkLst>
        <pc:spChg chg="add mod">
          <ac:chgData name="Johanna Merilä" userId="73a56423-262c-48b4-a8dc-c1c15a42d3df" providerId="ADAL" clId="{2AB1AF2F-94C5-4D3E-B47C-DA90BD7B2CDE}" dt="2022-01-25T12:15:10.985" v="1826" actId="5793"/>
          <ac:spMkLst>
            <pc:docMk/>
            <pc:sldMk cId="80520167" sldId="337"/>
            <ac:spMk id="4" creationId="{1A2C74C2-6A56-44D6-B4D3-833E7D0225EC}"/>
          </ac:spMkLst>
        </pc:spChg>
        <pc:picChg chg="del">
          <ac:chgData name="Johanna Merilä" userId="73a56423-262c-48b4-a8dc-c1c15a42d3df" providerId="ADAL" clId="{2AB1AF2F-94C5-4D3E-B47C-DA90BD7B2CDE}" dt="2022-01-25T12:15:02.703" v="1825" actId="478"/>
          <ac:picMkLst>
            <pc:docMk/>
            <pc:sldMk cId="80520167" sldId="337"/>
            <ac:picMk id="5" creationId="{2A626677-76B9-4E8B-A5A5-A9EC4707EC46}"/>
          </ac:picMkLst>
        </pc:picChg>
      </pc:sldChg>
      <pc:sldChg chg="del">
        <pc:chgData name="Johanna Merilä" userId="73a56423-262c-48b4-a8dc-c1c15a42d3df" providerId="ADAL" clId="{2AB1AF2F-94C5-4D3E-B47C-DA90BD7B2CDE}" dt="2022-01-25T12:21:03.111" v="2941" actId="2696"/>
        <pc:sldMkLst>
          <pc:docMk/>
          <pc:sldMk cId="3911739573" sldId="339"/>
        </pc:sldMkLst>
      </pc:sldChg>
      <pc:sldChg chg="modSp mod modNotesTx">
        <pc:chgData name="Johanna Merilä" userId="73a56423-262c-48b4-a8dc-c1c15a42d3df" providerId="ADAL" clId="{2AB1AF2F-94C5-4D3E-B47C-DA90BD7B2CDE}" dt="2022-01-25T12:14:38.603" v="1821" actId="20577"/>
        <pc:sldMkLst>
          <pc:docMk/>
          <pc:sldMk cId="513554590" sldId="340"/>
        </pc:sldMkLst>
        <pc:spChg chg="mod">
          <ac:chgData name="Johanna Merilä" userId="73a56423-262c-48b4-a8dc-c1c15a42d3df" providerId="ADAL" clId="{2AB1AF2F-94C5-4D3E-B47C-DA90BD7B2CDE}" dt="2022-01-25T11:46:12.363" v="722" actId="113"/>
          <ac:spMkLst>
            <pc:docMk/>
            <pc:sldMk cId="513554590" sldId="340"/>
            <ac:spMk id="2" creationId="{DD31C40E-3FFF-42ED-A409-3352662C7EB1}"/>
          </ac:spMkLst>
        </pc:spChg>
        <pc:spChg chg="mod">
          <ac:chgData name="Johanna Merilä" userId="73a56423-262c-48b4-a8dc-c1c15a42d3df" providerId="ADAL" clId="{2AB1AF2F-94C5-4D3E-B47C-DA90BD7B2CDE}" dt="2022-01-25T11:46:07.168" v="721" actId="255"/>
          <ac:spMkLst>
            <pc:docMk/>
            <pc:sldMk cId="513554590" sldId="340"/>
            <ac:spMk id="3" creationId="{7079DBFF-8E2A-4095-A1F1-3976F95F9479}"/>
          </ac:spMkLst>
        </pc:spChg>
      </pc:sldChg>
      <pc:sldChg chg="del">
        <pc:chgData name="Johanna Merilä" userId="73a56423-262c-48b4-a8dc-c1c15a42d3df" providerId="ADAL" clId="{2AB1AF2F-94C5-4D3E-B47C-DA90BD7B2CDE}" dt="2022-01-25T12:21:11.829" v="2944" actId="2696"/>
        <pc:sldMkLst>
          <pc:docMk/>
          <pc:sldMk cId="1991476449" sldId="341"/>
        </pc:sldMkLst>
      </pc:sldChg>
      <pc:sldChg chg="modSp mod">
        <pc:chgData name="Johanna Merilä" userId="73a56423-262c-48b4-a8dc-c1c15a42d3df" providerId="ADAL" clId="{2AB1AF2F-94C5-4D3E-B47C-DA90BD7B2CDE}" dt="2022-01-25T12:18:30.480" v="2534" actId="5793"/>
        <pc:sldMkLst>
          <pc:docMk/>
          <pc:sldMk cId="1557701175" sldId="342"/>
        </pc:sldMkLst>
        <pc:spChg chg="mod">
          <ac:chgData name="Johanna Merilä" userId="73a56423-262c-48b4-a8dc-c1c15a42d3df" providerId="ADAL" clId="{2AB1AF2F-94C5-4D3E-B47C-DA90BD7B2CDE}" dt="2022-01-25T12:18:14.378" v="2437" actId="20577"/>
          <ac:spMkLst>
            <pc:docMk/>
            <pc:sldMk cId="1557701175" sldId="342"/>
            <ac:spMk id="2" creationId="{52DE40AF-2FC6-42F0-8DAF-ED30DC0EFF77}"/>
          </ac:spMkLst>
        </pc:spChg>
        <pc:spChg chg="mod">
          <ac:chgData name="Johanna Merilä" userId="73a56423-262c-48b4-a8dc-c1c15a42d3df" providerId="ADAL" clId="{2AB1AF2F-94C5-4D3E-B47C-DA90BD7B2CDE}" dt="2022-01-25T12:18:30.480" v="2534" actId="5793"/>
          <ac:spMkLst>
            <pc:docMk/>
            <pc:sldMk cId="1557701175" sldId="342"/>
            <ac:spMk id="3" creationId="{3247F696-EBA8-4C8A-9854-1734D30A2018}"/>
          </ac:spMkLst>
        </pc:spChg>
      </pc:sldChg>
      <pc:sldChg chg="modSp add mod">
        <pc:chgData name="Johanna Merilä" userId="73a56423-262c-48b4-a8dc-c1c15a42d3df" providerId="ADAL" clId="{2AB1AF2F-94C5-4D3E-B47C-DA90BD7B2CDE}" dt="2022-01-25T12:23:11.428" v="3205" actId="5793"/>
        <pc:sldMkLst>
          <pc:docMk/>
          <pc:sldMk cId="1790353128" sldId="343"/>
        </pc:sldMkLst>
        <pc:spChg chg="mod">
          <ac:chgData name="Johanna Merilä" userId="73a56423-262c-48b4-a8dc-c1c15a42d3df" providerId="ADAL" clId="{2AB1AF2F-94C5-4D3E-B47C-DA90BD7B2CDE}" dt="2022-01-25T12:23:02.608" v="3201" actId="20577"/>
          <ac:spMkLst>
            <pc:docMk/>
            <pc:sldMk cId="1790353128" sldId="343"/>
            <ac:spMk id="2" creationId="{2F0F50E4-C9AF-4413-A702-A28DCFFA7D47}"/>
          </ac:spMkLst>
        </pc:spChg>
        <pc:spChg chg="mod">
          <ac:chgData name="Johanna Merilä" userId="73a56423-262c-48b4-a8dc-c1c15a42d3df" providerId="ADAL" clId="{2AB1AF2F-94C5-4D3E-B47C-DA90BD7B2CDE}" dt="2022-01-25T12:23:11.428" v="3205" actId="5793"/>
          <ac:spMkLst>
            <pc:docMk/>
            <pc:sldMk cId="1790353128" sldId="343"/>
            <ac:spMk id="3" creationId="{DA8EF89C-F2FE-4632-AC33-4300560384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A1C11E74-0F8F-4272-A1E7-5E434EE6F234}" type="datetimeFigureOut">
              <a:rPr lang="fi-FI" smtClean="0"/>
              <a:t>25.1.2022</a:t>
            </a:fld>
            <a:endParaRPr lang="fi-FI"/>
          </a:p>
        </p:txBody>
      </p:sp>
      <p:sp>
        <p:nvSpPr>
          <p:cNvPr id="4" name="Dian kuvan paikkamerkki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F494B823-A02D-4F4C-A150-5A589A5298BD}" type="slidenum">
              <a:rPr lang="fi-FI" smtClean="0"/>
              <a:t>‹#›</a:t>
            </a:fld>
            <a:endParaRPr lang="fi-FI"/>
          </a:p>
        </p:txBody>
      </p:sp>
    </p:spTree>
    <p:extLst>
      <p:ext uri="{BB962C8B-B14F-4D97-AF65-F5344CB8AC3E}">
        <p14:creationId xmlns:p14="http://schemas.microsoft.com/office/powerpoint/2010/main" val="720533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2</a:t>
            </a:fld>
            <a:endParaRPr lang="fi-FI"/>
          </a:p>
        </p:txBody>
      </p:sp>
    </p:spTree>
    <p:extLst>
      <p:ext uri="{BB962C8B-B14F-4D97-AF65-F5344CB8AC3E}">
        <p14:creationId xmlns:p14="http://schemas.microsoft.com/office/powerpoint/2010/main" val="4069584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4</a:t>
            </a:fld>
            <a:endParaRPr lang="fi-FI"/>
          </a:p>
        </p:txBody>
      </p:sp>
    </p:spTree>
    <p:extLst>
      <p:ext uri="{BB962C8B-B14F-4D97-AF65-F5344CB8AC3E}">
        <p14:creationId xmlns:p14="http://schemas.microsoft.com/office/powerpoint/2010/main" val="372046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Tx/>
              <a:buChar char="-"/>
            </a:pPr>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5</a:t>
            </a:fld>
            <a:endParaRPr lang="fi-FI"/>
          </a:p>
        </p:txBody>
      </p:sp>
    </p:spTree>
    <p:extLst>
      <p:ext uri="{BB962C8B-B14F-4D97-AF65-F5344CB8AC3E}">
        <p14:creationId xmlns:p14="http://schemas.microsoft.com/office/powerpoint/2010/main" val="365357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6</a:t>
            </a:fld>
            <a:endParaRPr lang="fi-FI"/>
          </a:p>
        </p:txBody>
      </p:sp>
    </p:spTree>
    <p:extLst>
      <p:ext uri="{BB962C8B-B14F-4D97-AF65-F5344CB8AC3E}">
        <p14:creationId xmlns:p14="http://schemas.microsoft.com/office/powerpoint/2010/main" val="243784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Tx/>
              <a:buChar char="-"/>
            </a:pPr>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7</a:t>
            </a:fld>
            <a:endParaRPr lang="fi-FI"/>
          </a:p>
        </p:txBody>
      </p:sp>
    </p:spTree>
    <p:extLst>
      <p:ext uri="{BB962C8B-B14F-4D97-AF65-F5344CB8AC3E}">
        <p14:creationId xmlns:p14="http://schemas.microsoft.com/office/powerpoint/2010/main" val="2824002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8</a:t>
            </a:fld>
            <a:endParaRPr lang="fi-FI"/>
          </a:p>
        </p:txBody>
      </p:sp>
    </p:spTree>
    <p:extLst>
      <p:ext uri="{BB962C8B-B14F-4D97-AF65-F5344CB8AC3E}">
        <p14:creationId xmlns:p14="http://schemas.microsoft.com/office/powerpoint/2010/main" val="207561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Tx/>
              <a:buNone/>
            </a:pPr>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9</a:t>
            </a:fld>
            <a:endParaRPr lang="fi-FI"/>
          </a:p>
        </p:txBody>
      </p:sp>
    </p:spTree>
    <p:extLst>
      <p:ext uri="{BB962C8B-B14F-4D97-AF65-F5344CB8AC3E}">
        <p14:creationId xmlns:p14="http://schemas.microsoft.com/office/powerpoint/2010/main" val="3094472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Tx/>
              <a:buChar char="-"/>
            </a:pPr>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11</a:t>
            </a:fld>
            <a:endParaRPr lang="fi-FI"/>
          </a:p>
        </p:txBody>
      </p:sp>
    </p:spTree>
    <p:extLst>
      <p:ext uri="{BB962C8B-B14F-4D97-AF65-F5344CB8AC3E}">
        <p14:creationId xmlns:p14="http://schemas.microsoft.com/office/powerpoint/2010/main" val="2737356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Tx/>
              <a:buChar char="-"/>
            </a:pPr>
            <a:endParaRPr lang="fi-FI" dirty="0"/>
          </a:p>
        </p:txBody>
      </p:sp>
      <p:sp>
        <p:nvSpPr>
          <p:cNvPr id="4" name="Dian numeron paikkamerkki 3"/>
          <p:cNvSpPr>
            <a:spLocks noGrp="1"/>
          </p:cNvSpPr>
          <p:nvPr>
            <p:ph type="sldNum" sz="quarter" idx="5"/>
          </p:nvPr>
        </p:nvSpPr>
        <p:spPr/>
        <p:txBody>
          <a:bodyPr/>
          <a:lstStyle/>
          <a:p>
            <a:fld id="{F494B823-A02D-4F4C-A150-5A589A5298BD}" type="slidenum">
              <a:rPr lang="fi-FI" smtClean="0"/>
              <a:t>12</a:t>
            </a:fld>
            <a:endParaRPr lang="fi-FI"/>
          </a:p>
        </p:txBody>
      </p:sp>
    </p:spTree>
    <p:extLst>
      <p:ext uri="{BB962C8B-B14F-4D97-AF65-F5344CB8AC3E}">
        <p14:creationId xmlns:p14="http://schemas.microsoft.com/office/powerpoint/2010/main" val="21561707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11" name="Kuva 10" descr="Kuva, joka sisältää kohteen teksti&#10;&#10;Kuvaus luotu automaattisesti">
            <a:extLst>
              <a:ext uri="{FF2B5EF4-FFF2-40B4-BE49-F238E27FC236}">
                <a16:creationId xmlns:a16="http://schemas.microsoft.com/office/drawing/2014/main" id="{C0FFD5FD-301B-4679-BC09-5AE68DB8BB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Ellipsi 7">
            <a:extLst>
              <a:ext uri="{FF2B5EF4-FFF2-40B4-BE49-F238E27FC236}">
                <a16:creationId xmlns:a16="http://schemas.microsoft.com/office/drawing/2014/main" id="{0A764EF4-061B-4DB9-A40A-2599C0B63AB1}"/>
              </a:ext>
            </a:extLst>
          </p:cNvPr>
          <p:cNvSpPr/>
          <p:nvPr userDrawn="1"/>
        </p:nvSpPr>
        <p:spPr>
          <a:xfrm>
            <a:off x="7462158" y="2350184"/>
            <a:ext cx="4939390" cy="4939390"/>
          </a:xfrm>
          <a:prstGeom prst="ellipse">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089563F6-ED8F-427D-86A1-3FEAB2D671E3}"/>
              </a:ext>
            </a:extLst>
          </p:cNvPr>
          <p:cNvSpPr>
            <a:spLocks noGrp="1"/>
          </p:cNvSpPr>
          <p:nvPr>
            <p:ph type="ctrTitle"/>
          </p:nvPr>
        </p:nvSpPr>
        <p:spPr>
          <a:xfrm>
            <a:off x="7927596" y="3196205"/>
            <a:ext cx="3976382" cy="1889015"/>
          </a:xfrm>
        </p:spPr>
        <p:txBody>
          <a:bodyPr anchor="b">
            <a:normAutofit/>
          </a:bodyPr>
          <a:lstStyle>
            <a:lvl1pPr algn="ctr">
              <a:defRPr sz="34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Alaotsikko 2">
            <a:extLst>
              <a:ext uri="{FF2B5EF4-FFF2-40B4-BE49-F238E27FC236}">
                <a16:creationId xmlns:a16="http://schemas.microsoft.com/office/drawing/2014/main" id="{8D43F8CA-36C8-4B75-AA11-0E73D8C71F3B}"/>
              </a:ext>
            </a:extLst>
          </p:cNvPr>
          <p:cNvSpPr>
            <a:spLocks noGrp="1"/>
          </p:cNvSpPr>
          <p:nvPr>
            <p:ph type="subTitle" idx="1"/>
          </p:nvPr>
        </p:nvSpPr>
        <p:spPr>
          <a:xfrm>
            <a:off x="7756072" y="5257800"/>
            <a:ext cx="4351564" cy="669471"/>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a:t>
            </a:r>
            <a:r>
              <a:rPr lang="fi-FI" err="1"/>
              <a:t>napsautt</a:t>
            </a:r>
            <a:r>
              <a:rPr lang="fi-FI"/>
              <a:t>.</a:t>
            </a:r>
          </a:p>
        </p:txBody>
      </p:sp>
      <p:cxnSp>
        <p:nvCxnSpPr>
          <p:cNvPr id="10" name="Suora yhdysviiva 9">
            <a:extLst>
              <a:ext uri="{FF2B5EF4-FFF2-40B4-BE49-F238E27FC236}">
                <a16:creationId xmlns:a16="http://schemas.microsoft.com/office/drawing/2014/main" id="{8C762633-64AE-45E5-8DB9-0FC68E97C68F}"/>
              </a:ext>
            </a:extLst>
          </p:cNvPr>
          <p:cNvCxnSpPr/>
          <p:nvPr userDrawn="1"/>
        </p:nvCxnSpPr>
        <p:spPr>
          <a:xfrm>
            <a:off x="9356272" y="5176157"/>
            <a:ext cx="11103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04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A12561-0E79-4C48-AC7A-7BB5020F9F3D}"/>
              </a:ext>
            </a:extLst>
          </p:cNvPr>
          <p:cNvSpPr>
            <a:spLocks noGrp="1"/>
          </p:cNvSpPr>
          <p:nvPr>
            <p:ph type="title"/>
          </p:nvPr>
        </p:nvSpPr>
        <p:spPr>
          <a:xfrm>
            <a:off x="3273878" y="365125"/>
            <a:ext cx="8482692" cy="1325563"/>
          </a:xfrm>
        </p:spPr>
        <p:txBody>
          <a:bodyPr>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Pystysuoran tekstin paikkamerkki 2">
            <a:extLst>
              <a:ext uri="{FF2B5EF4-FFF2-40B4-BE49-F238E27FC236}">
                <a16:creationId xmlns:a16="http://schemas.microsoft.com/office/drawing/2014/main" id="{93E541B3-DA81-4B4C-8496-4C2CC52C8A2C}"/>
              </a:ext>
            </a:extLst>
          </p:cNvPr>
          <p:cNvSpPr>
            <a:spLocks noGrp="1"/>
          </p:cNvSpPr>
          <p:nvPr>
            <p:ph type="body" orient="vert" idx="1"/>
          </p:nvPr>
        </p:nvSpPr>
        <p:spPr>
          <a:xfrm>
            <a:off x="3273877" y="1825625"/>
            <a:ext cx="8482693" cy="4351338"/>
          </a:xfrm>
        </p:spPr>
        <p:txBody>
          <a:bodyPr vert="eaVert"/>
          <a:lstStyle>
            <a:lvl1pPr>
              <a:defRPr sz="2400"/>
            </a:lvl1pPr>
            <a:lvl2pPr>
              <a:defRPr sz="2000"/>
            </a:lvl2pPr>
            <a:lvl3pPr>
              <a:defRPr sz="16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3">
            <a:extLst>
              <a:ext uri="{FF2B5EF4-FFF2-40B4-BE49-F238E27FC236}">
                <a16:creationId xmlns:a16="http://schemas.microsoft.com/office/drawing/2014/main" id="{ABDA47AB-5049-4597-ABCC-E840930F02C4}"/>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8" name="Alatunnisteen paikkamerkki 4">
            <a:extLst>
              <a:ext uri="{FF2B5EF4-FFF2-40B4-BE49-F238E27FC236}">
                <a16:creationId xmlns:a16="http://schemas.microsoft.com/office/drawing/2014/main" id="{9700992A-05AE-4C2C-AEFA-C7CD46555A31}"/>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9" name="Dian numeron paikkamerkki 5">
            <a:extLst>
              <a:ext uri="{FF2B5EF4-FFF2-40B4-BE49-F238E27FC236}">
                <a16:creationId xmlns:a16="http://schemas.microsoft.com/office/drawing/2014/main" id="{77075223-9709-4580-A99F-E371A6724658}"/>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258128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5E65C47-EFDC-4677-A34D-9AF7F32D365C}"/>
              </a:ext>
            </a:extLst>
          </p:cNvPr>
          <p:cNvSpPr>
            <a:spLocks noGrp="1"/>
          </p:cNvSpPr>
          <p:nvPr>
            <p:ph type="title" orient="vert"/>
          </p:nvPr>
        </p:nvSpPr>
        <p:spPr>
          <a:xfrm>
            <a:off x="9543694" y="365125"/>
            <a:ext cx="2212876" cy="5811838"/>
          </a:xfrm>
        </p:spPr>
        <p:txBody>
          <a:bodyPr vert="eaVert">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Pystysuoran tekstin paikkamerkki 2">
            <a:extLst>
              <a:ext uri="{FF2B5EF4-FFF2-40B4-BE49-F238E27FC236}">
                <a16:creationId xmlns:a16="http://schemas.microsoft.com/office/drawing/2014/main" id="{CC044062-D635-4FBE-8EA1-3474FC02B235}"/>
              </a:ext>
            </a:extLst>
          </p:cNvPr>
          <p:cNvSpPr>
            <a:spLocks noGrp="1"/>
          </p:cNvSpPr>
          <p:nvPr>
            <p:ph type="body" orient="vert" idx="1"/>
          </p:nvPr>
        </p:nvSpPr>
        <p:spPr>
          <a:xfrm>
            <a:off x="3273877" y="365125"/>
            <a:ext cx="5901003" cy="5811838"/>
          </a:xfrm>
        </p:spPr>
        <p:txBody>
          <a:bodyPr vert="eaVert"/>
          <a:lstStyle>
            <a:lvl1pPr>
              <a:defRPr sz="2400"/>
            </a:lvl1pPr>
            <a:lvl2pPr>
              <a:defRPr sz="2000"/>
            </a:lvl2pPr>
            <a:lvl3pPr>
              <a:defRPr sz="16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3">
            <a:extLst>
              <a:ext uri="{FF2B5EF4-FFF2-40B4-BE49-F238E27FC236}">
                <a16:creationId xmlns:a16="http://schemas.microsoft.com/office/drawing/2014/main" id="{4912BB63-1066-440B-97C1-F40F1D8DB09D}"/>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8" name="Alatunnisteen paikkamerkki 4">
            <a:extLst>
              <a:ext uri="{FF2B5EF4-FFF2-40B4-BE49-F238E27FC236}">
                <a16:creationId xmlns:a16="http://schemas.microsoft.com/office/drawing/2014/main" id="{4B8D5811-2077-4D3D-AD49-D135D6FC6737}"/>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9" name="Dian numeron paikkamerkki 5">
            <a:extLst>
              <a:ext uri="{FF2B5EF4-FFF2-40B4-BE49-F238E27FC236}">
                <a16:creationId xmlns:a16="http://schemas.microsoft.com/office/drawing/2014/main" id="{F90977DE-2F4A-4A5C-AD2F-DBD583B17EBB}"/>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307587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FC0EED-ACF5-4C25-93FF-4A1394C48CCA}"/>
              </a:ext>
            </a:extLst>
          </p:cNvPr>
          <p:cNvSpPr>
            <a:spLocks noGrp="1"/>
          </p:cNvSpPr>
          <p:nvPr>
            <p:ph type="title"/>
          </p:nvPr>
        </p:nvSpPr>
        <p:spPr>
          <a:xfrm>
            <a:off x="3273878" y="365125"/>
            <a:ext cx="8482693" cy="1325563"/>
          </a:xfrm>
        </p:spPr>
        <p:txBody>
          <a:bodyPr>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Sisällön paikkamerkki 2">
            <a:extLst>
              <a:ext uri="{FF2B5EF4-FFF2-40B4-BE49-F238E27FC236}">
                <a16:creationId xmlns:a16="http://schemas.microsoft.com/office/drawing/2014/main" id="{CA209E9D-A9EA-4326-BC90-C2C3F7804A1C}"/>
              </a:ext>
            </a:extLst>
          </p:cNvPr>
          <p:cNvSpPr>
            <a:spLocks noGrp="1"/>
          </p:cNvSpPr>
          <p:nvPr>
            <p:ph idx="1"/>
          </p:nvPr>
        </p:nvSpPr>
        <p:spPr>
          <a:xfrm>
            <a:off x="3273878" y="1825625"/>
            <a:ext cx="8482693" cy="4351338"/>
          </a:xfrm>
        </p:spPr>
        <p:txBody>
          <a:bodyPr/>
          <a:lstStyle>
            <a:lvl1pPr>
              <a:defRPr sz="2400">
                <a:latin typeface="+mj-lt"/>
              </a:defRPr>
            </a:lvl1pPr>
            <a:lvl2pPr>
              <a:defRPr sz="2000"/>
            </a:lvl2pPr>
            <a:lvl3pPr>
              <a:defRPr sz="1600"/>
            </a:lvl3pPr>
            <a:lvl4pPr>
              <a:defRPr sz="1200"/>
            </a:lvl4pPr>
            <a:lvl5pPr>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335EEE8-87E2-426C-9806-727FD2E23535}"/>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5" name="Alatunnisteen paikkamerkki 4">
            <a:extLst>
              <a:ext uri="{FF2B5EF4-FFF2-40B4-BE49-F238E27FC236}">
                <a16:creationId xmlns:a16="http://schemas.microsoft.com/office/drawing/2014/main" id="{983C3876-CD99-48D2-8144-86C43EDA0B81}"/>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FDC39848-DC8C-4925-B734-D298CD21F4AC}"/>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45099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B93567-68EA-4701-86BE-8CBFA112DAD7}"/>
              </a:ext>
            </a:extLst>
          </p:cNvPr>
          <p:cNvSpPr>
            <a:spLocks noGrp="1"/>
          </p:cNvSpPr>
          <p:nvPr>
            <p:ph type="title"/>
          </p:nvPr>
        </p:nvSpPr>
        <p:spPr>
          <a:xfrm>
            <a:off x="3273877" y="1709738"/>
            <a:ext cx="8482693" cy="2852737"/>
          </a:xfrm>
        </p:spPr>
        <p:txBody>
          <a:bodyPr anchor="b">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820A9DAE-165E-48DB-9B6C-336451C3B52D}"/>
              </a:ext>
            </a:extLst>
          </p:cNvPr>
          <p:cNvSpPr>
            <a:spLocks noGrp="1"/>
          </p:cNvSpPr>
          <p:nvPr>
            <p:ph type="body" idx="1"/>
          </p:nvPr>
        </p:nvSpPr>
        <p:spPr>
          <a:xfrm>
            <a:off x="3273877" y="4589463"/>
            <a:ext cx="8482693" cy="1500187"/>
          </a:xfrm>
        </p:spPr>
        <p:txBody>
          <a:bodyPr>
            <a:normAutofit/>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9" name="Päivämäärän paikkamerkki 3">
            <a:extLst>
              <a:ext uri="{FF2B5EF4-FFF2-40B4-BE49-F238E27FC236}">
                <a16:creationId xmlns:a16="http://schemas.microsoft.com/office/drawing/2014/main" id="{7C4AB4A2-0305-4D20-85E0-AF9E68234334}"/>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10" name="Alatunnisteen paikkamerkki 4">
            <a:extLst>
              <a:ext uri="{FF2B5EF4-FFF2-40B4-BE49-F238E27FC236}">
                <a16:creationId xmlns:a16="http://schemas.microsoft.com/office/drawing/2014/main" id="{177DF099-1DDC-4F86-BFDB-1CE98AD427FB}"/>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11" name="Dian numeron paikkamerkki 5">
            <a:extLst>
              <a:ext uri="{FF2B5EF4-FFF2-40B4-BE49-F238E27FC236}">
                <a16:creationId xmlns:a16="http://schemas.microsoft.com/office/drawing/2014/main" id="{BDF11C7E-D297-45A3-8996-8E19DDA48066}"/>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80059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126DF3-5609-46EE-8A15-293128ACA061}"/>
              </a:ext>
            </a:extLst>
          </p:cNvPr>
          <p:cNvSpPr>
            <a:spLocks noGrp="1"/>
          </p:cNvSpPr>
          <p:nvPr>
            <p:ph type="title"/>
          </p:nvPr>
        </p:nvSpPr>
        <p:spPr>
          <a:xfrm>
            <a:off x="3273877" y="365125"/>
            <a:ext cx="8482694" cy="1325563"/>
          </a:xfrm>
        </p:spPr>
        <p:txBody>
          <a:bodyPr>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Sisällön paikkamerkki 2">
            <a:extLst>
              <a:ext uri="{FF2B5EF4-FFF2-40B4-BE49-F238E27FC236}">
                <a16:creationId xmlns:a16="http://schemas.microsoft.com/office/drawing/2014/main" id="{E2B5678E-8DE5-46BD-A719-4AAA10F582B7}"/>
              </a:ext>
            </a:extLst>
          </p:cNvPr>
          <p:cNvSpPr>
            <a:spLocks noGrp="1"/>
          </p:cNvSpPr>
          <p:nvPr>
            <p:ph sz="half" idx="1"/>
          </p:nvPr>
        </p:nvSpPr>
        <p:spPr>
          <a:xfrm>
            <a:off x="3273876" y="1825625"/>
            <a:ext cx="4122963" cy="4351338"/>
          </a:xfrm>
        </p:spPr>
        <p:txBody>
          <a:bodyPr/>
          <a:lstStyle>
            <a:lvl1pPr>
              <a:defRPr sz="2000"/>
            </a:lvl1pPr>
            <a:lvl2pPr>
              <a:defRPr sz="1600"/>
            </a:lvl2pPr>
            <a:lvl3pPr>
              <a:defRPr sz="1200"/>
            </a:lvl3pPr>
            <a:lvl4pPr>
              <a:defRPr sz="1000"/>
            </a:lvl4pPr>
            <a:lvl5pPr>
              <a:defRPr sz="10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4616597F-7FED-43E3-93A6-281B9E9C614B}"/>
              </a:ext>
            </a:extLst>
          </p:cNvPr>
          <p:cNvSpPr>
            <a:spLocks noGrp="1"/>
          </p:cNvSpPr>
          <p:nvPr>
            <p:ph sz="half" idx="2"/>
          </p:nvPr>
        </p:nvSpPr>
        <p:spPr>
          <a:xfrm>
            <a:off x="7633607" y="1825625"/>
            <a:ext cx="4122964" cy="4351338"/>
          </a:xfrm>
        </p:spPr>
        <p:txBody>
          <a:bodyPr/>
          <a:lstStyle>
            <a:lvl1pPr>
              <a:defRPr sz="2000"/>
            </a:lvl1pPr>
            <a:lvl2pPr>
              <a:defRPr sz="1600"/>
            </a:lvl2pPr>
            <a:lvl3pPr>
              <a:defRPr sz="1200"/>
            </a:lvl3pPr>
            <a:lvl4pPr>
              <a:defRPr sz="1000"/>
            </a:lvl4pPr>
            <a:lvl5pPr>
              <a:defRPr sz="10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8" name="Päivämäärän paikkamerkki 3">
            <a:extLst>
              <a:ext uri="{FF2B5EF4-FFF2-40B4-BE49-F238E27FC236}">
                <a16:creationId xmlns:a16="http://schemas.microsoft.com/office/drawing/2014/main" id="{179CF4BE-8089-44AC-8E91-6BE43C183391}"/>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9" name="Alatunnisteen paikkamerkki 4">
            <a:extLst>
              <a:ext uri="{FF2B5EF4-FFF2-40B4-BE49-F238E27FC236}">
                <a16:creationId xmlns:a16="http://schemas.microsoft.com/office/drawing/2014/main" id="{304C231D-7330-4EF5-93BA-B6203F0BA4BB}"/>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10" name="Dian numeron paikkamerkki 5">
            <a:extLst>
              <a:ext uri="{FF2B5EF4-FFF2-40B4-BE49-F238E27FC236}">
                <a16:creationId xmlns:a16="http://schemas.microsoft.com/office/drawing/2014/main" id="{16D2210D-44EE-485E-B4ED-16DDFE37FC6F}"/>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108105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F99999-5954-4C68-A445-53E275534863}"/>
              </a:ext>
            </a:extLst>
          </p:cNvPr>
          <p:cNvSpPr>
            <a:spLocks noGrp="1"/>
          </p:cNvSpPr>
          <p:nvPr>
            <p:ph type="title"/>
          </p:nvPr>
        </p:nvSpPr>
        <p:spPr>
          <a:xfrm>
            <a:off x="3273877" y="365125"/>
            <a:ext cx="8482693" cy="1325563"/>
          </a:xfrm>
        </p:spPr>
        <p:txBody>
          <a:bodyPr>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BEF07E4F-3D6B-4CC1-BD39-AA798CFA4030}"/>
              </a:ext>
            </a:extLst>
          </p:cNvPr>
          <p:cNvSpPr>
            <a:spLocks noGrp="1"/>
          </p:cNvSpPr>
          <p:nvPr>
            <p:ph type="body" idx="1"/>
          </p:nvPr>
        </p:nvSpPr>
        <p:spPr>
          <a:xfrm>
            <a:off x="3273877" y="1681163"/>
            <a:ext cx="4147456"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2BAC9B8-D034-4E7C-8F0F-EBEF76E06E6E}"/>
              </a:ext>
            </a:extLst>
          </p:cNvPr>
          <p:cNvSpPr>
            <a:spLocks noGrp="1"/>
          </p:cNvSpPr>
          <p:nvPr>
            <p:ph sz="half" idx="2"/>
          </p:nvPr>
        </p:nvSpPr>
        <p:spPr>
          <a:xfrm>
            <a:off x="3273877" y="2505075"/>
            <a:ext cx="4147456" cy="3684588"/>
          </a:xfrm>
        </p:spPr>
        <p:txBody>
          <a:bodyPr/>
          <a:lstStyle>
            <a:lvl1pPr>
              <a:defRPr sz="2000"/>
            </a:lvl1pPr>
            <a:lvl2pPr>
              <a:defRPr sz="1600"/>
            </a:lvl2pPr>
            <a:lvl3pPr>
              <a:defRPr sz="1200"/>
            </a:lvl3pPr>
            <a:lvl4pPr>
              <a:defRPr sz="1000"/>
            </a:lvl4pPr>
            <a:lvl5pPr>
              <a:defRPr sz="10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E83FF0D-6277-4100-8299-D8118625EF91}"/>
              </a:ext>
            </a:extLst>
          </p:cNvPr>
          <p:cNvSpPr>
            <a:spLocks noGrp="1"/>
          </p:cNvSpPr>
          <p:nvPr>
            <p:ph type="body" sz="quarter" idx="3"/>
          </p:nvPr>
        </p:nvSpPr>
        <p:spPr>
          <a:xfrm>
            <a:off x="7609114" y="1681163"/>
            <a:ext cx="4147456"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88CC404-9C40-4E8A-A3E2-35B3D600255E}"/>
              </a:ext>
            </a:extLst>
          </p:cNvPr>
          <p:cNvSpPr>
            <a:spLocks noGrp="1"/>
          </p:cNvSpPr>
          <p:nvPr>
            <p:ph sz="quarter" idx="4"/>
          </p:nvPr>
        </p:nvSpPr>
        <p:spPr>
          <a:xfrm>
            <a:off x="7609114" y="2505075"/>
            <a:ext cx="4147456" cy="3684588"/>
          </a:xfrm>
        </p:spPr>
        <p:txBody>
          <a:bodyPr/>
          <a:lstStyle>
            <a:lvl1pPr>
              <a:defRPr sz="2000"/>
            </a:lvl1pPr>
            <a:lvl2pPr>
              <a:defRPr sz="1600"/>
            </a:lvl2pPr>
            <a:lvl3pPr>
              <a:defRPr sz="1200"/>
            </a:lvl3pPr>
            <a:lvl4pPr>
              <a:defRPr sz="1000"/>
            </a:lvl4pPr>
            <a:lvl5pPr>
              <a:defRPr sz="10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0" name="Päivämäärän paikkamerkki 3">
            <a:extLst>
              <a:ext uri="{FF2B5EF4-FFF2-40B4-BE49-F238E27FC236}">
                <a16:creationId xmlns:a16="http://schemas.microsoft.com/office/drawing/2014/main" id="{D96B4957-B45F-4768-A033-C84039453997}"/>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11" name="Alatunnisteen paikkamerkki 4">
            <a:extLst>
              <a:ext uri="{FF2B5EF4-FFF2-40B4-BE49-F238E27FC236}">
                <a16:creationId xmlns:a16="http://schemas.microsoft.com/office/drawing/2014/main" id="{98FBBB5A-67F3-4455-9A97-A84D8BFB7D6C}"/>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12" name="Dian numeron paikkamerkki 5">
            <a:extLst>
              <a:ext uri="{FF2B5EF4-FFF2-40B4-BE49-F238E27FC236}">
                <a16:creationId xmlns:a16="http://schemas.microsoft.com/office/drawing/2014/main" id="{3A6D0B4E-3546-45A9-BFD4-14B36B2D593D}"/>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150387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84089C-ACF4-4A95-AAFD-F4319AAF7A31}"/>
              </a:ext>
            </a:extLst>
          </p:cNvPr>
          <p:cNvSpPr>
            <a:spLocks noGrp="1"/>
          </p:cNvSpPr>
          <p:nvPr>
            <p:ph type="title"/>
          </p:nvPr>
        </p:nvSpPr>
        <p:spPr>
          <a:xfrm>
            <a:off x="3273877" y="365125"/>
            <a:ext cx="8482693" cy="1325563"/>
          </a:xfrm>
        </p:spPr>
        <p:txBody>
          <a:bodyPr>
            <a:normAutofit/>
          </a:bodyPr>
          <a:lstStyle>
            <a:lvl1pPr>
              <a:defRPr sz="36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6" name="Päivämäärän paikkamerkki 3">
            <a:extLst>
              <a:ext uri="{FF2B5EF4-FFF2-40B4-BE49-F238E27FC236}">
                <a16:creationId xmlns:a16="http://schemas.microsoft.com/office/drawing/2014/main" id="{4F834EC2-FEE9-43BA-9112-606DBDB76BA1}"/>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7" name="Alatunnisteen paikkamerkki 4">
            <a:extLst>
              <a:ext uri="{FF2B5EF4-FFF2-40B4-BE49-F238E27FC236}">
                <a16:creationId xmlns:a16="http://schemas.microsoft.com/office/drawing/2014/main" id="{467EE0FF-1D04-4652-895A-35E69DC53C2B}"/>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8" name="Dian numeron paikkamerkki 5">
            <a:extLst>
              <a:ext uri="{FF2B5EF4-FFF2-40B4-BE49-F238E27FC236}">
                <a16:creationId xmlns:a16="http://schemas.microsoft.com/office/drawing/2014/main" id="{1E833EDE-F1C6-4FD3-ACD9-3515709E982E}"/>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128171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Päivämäärän paikkamerkki 3">
            <a:extLst>
              <a:ext uri="{FF2B5EF4-FFF2-40B4-BE49-F238E27FC236}">
                <a16:creationId xmlns:a16="http://schemas.microsoft.com/office/drawing/2014/main" id="{B283DBB8-EBCC-4382-9A38-D1A87C417385}"/>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6" name="Alatunnisteen paikkamerkki 4">
            <a:extLst>
              <a:ext uri="{FF2B5EF4-FFF2-40B4-BE49-F238E27FC236}">
                <a16:creationId xmlns:a16="http://schemas.microsoft.com/office/drawing/2014/main" id="{E9172F0A-E0FD-4E55-BDB9-62F281158BA2}"/>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7" name="Dian numeron paikkamerkki 5">
            <a:extLst>
              <a:ext uri="{FF2B5EF4-FFF2-40B4-BE49-F238E27FC236}">
                <a16:creationId xmlns:a16="http://schemas.microsoft.com/office/drawing/2014/main" id="{84090ED8-B05D-4C4E-B41B-4B6EF865071C}"/>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4247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74DF4B-FB7E-4CD8-83D0-34453CF95EEA}"/>
              </a:ext>
            </a:extLst>
          </p:cNvPr>
          <p:cNvSpPr>
            <a:spLocks noGrp="1"/>
          </p:cNvSpPr>
          <p:nvPr>
            <p:ph type="title"/>
          </p:nvPr>
        </p:nvSpPr>
        <p:spPr>
          <a:xfrm>
            <a:off x="3273877" y="457200"/>
            <a:ext cx="2212876" cy="1600200"/>
          </a:xfrm>
        </p:spPr>
        <p:txBody>
          <a:bodyPr anchor="b">
            <a:normAutofit/>
          </a:bodyPr>
          <a:lstStyle>
            <a:lvl1pPr>
              <a:defRPr sz="24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Sisällön paikkamerkki 2">
            <a:extLst>
              <a:ext uri="{FF2B5EF4-FFF2-40B4-BE49-F238E27FC236}">
                <a16:creationId xmlns:a16="http://schemas.microsoft.com/office/drawing/2014/main" id="{061C9526-90C1-42BD-A0F5-C9061207A6B0}"/>
              </a:ext>
            </a:extLst>
          </p:cNvPr>
          <p:cNvSpPr>
            <a:spLocks noGrp="1"/>
          </p:cNvSpPr>
          <p:nvPr>
            <p:ph idx="1"/>
          </p:nvPr>
        </p:nvSpPr>
        <p:spPr>
          <a:xfrm>
            <a:off x="5855567" y="987425"/>
            <a:ext cx="5901003" cy="4873625"/>
          </a:xfrm>
        </p:spPr>
        <p:txBody>
          <a:bodyPr/>
          <a:lstStyle>
            <a:lvl1pPr>
              <a:defRPr sz="2400"/>
            </a:lvl1pPr>
            <a:lvl2pPr>
              <a:defRPr sz="2000"/>
            </a:lvl2pPr>
            <a:lvl3pPr>
              <a:defRPr sz="1600"/>
            </a:lvl3pPr>
            <a:lvl4pPr>
              <a:defRPr sz="1200"/>
            </a:lvl4pPr>
            <a:lvl5pPr>
              <a:defRPr sz="12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52C0FC79-AF49-4D5B-B24A-F85A748A7959}"/>
              </a:ext>
            </a:extLst>
          </p:cNvPr>
          <p:cNvSpPr>
            <a:spLocks noGrp="1"/>
          </p:cNvSpPr>
          <p:nvPr>
            <p:ph type="body" sz="half" idx="2"/>
          </p:nvPr>
        </p:nvSpPr>
        <p:spPr>
          <a:xfrm>
            <a:off x="3273877" y="2057400"/>
            <a:ext cx="2212876" cy="381158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8" name="Päivämäärän paikkamerkki 3">
            <a:extLst>
              <a:ext uri="{FF2B5EF4-FFF2-40B4-BE49-F238E27FC236}">
                <a16:creationId xmlns:a16="http://schemas.microsoft.com/office/drawing/2014/main" id="{63C46C84-4684-4048-9073-CF206B111FD1}"/>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9" name="Alatunnisteen paikkamerkki 4">
            <a:extLst>
              <a:ext uri="{FF2B5EF4-FFF2-40B4-BE49-F238E27FC236}">
                <a16:creationId xmlns:a16="http://schemas.microsoft.com/office/drawing/2014/main" id="{EF4932E1-DA4F-404C-ADD8-E905DFD41CB4}"/>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10" name="Dian numeron paikkamerkki 5">
            <a:extLst>
              <a:ext uri="{FF2B5EF4-FFF2-40B4-BE49-F238E27FC236}">
                <a16:creationId xmlns:a16="http://schemas.microsoft.com/office/drawing/2014/main" id="{B4C16C9E-4822-4337-97AD-FD084811EC70}"/>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141490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15F8CE-0175-40E8-9C7E-92FBAAA0F586}"/>
              </a:ext>
            </a:extLst>
          </p:cNvPr>
          <p:cNvSpPr>
            <a:spLocks noGrp="1"/>
          </p:cNvSpPr>
          <p:nvPr>
            <p:ph type="title"/>
          </p:nvPr>
        </p:nvSpPr>
        <p:spPr>
          <a:xfrm>
            <a:off x="3273877" y="457200"/>
            <a:ext cx="2212876" cy="1600200"/>
          </a:xfrm>
        </p:spPr>
        <p:txBody>
          <a:bodyPr anchor="b">
            <a:normAutofit/>
          </a:bodyPr>
          <a:lstStyle>
            <a:lvl1pPr>
              <a:defRPr sz="2400"/>
            </a:lvl1pPr>
          </a:lstStyle>
          <a:p>
            <a:r>
              <a:rPr lang="fi-FI"/>
              <a:t>Muokkaa </a:t>
            </a:r>
            <a:r>
              <a:rPr lang="fi-FI" err="1"/>
              <a:t>ots</a:t>
            </a:r>
            <a:r>
              <a:rPr lang="fi-FI"/>
              <a:t>. </a:t>
            </a:r>
            <a:r>
              <a:rPr lang="fi-FI" err="1"/>
              <a:t>perustyyl</a:t>
            </a:r>
            <a:r>
              <a:rPr lang="fi-FI"/>
              <a:t>. </a:t>
            </a:r>
            <a:r>
              <a:rPr lang="fi-FI" err="1"/>
              <a:t>napsautt</a:t>
            </a:r>
            <a:r>
              <a:rPr lang="fi-FI"/>
              <a:t>.</a:t>
            </a:r>
          </a:p>
        </p:txBody>
      </p:sp>
      <p:sp>
        <p:nvSpPr>
          <p:cNvPr id="3" name="Kuvan paikkamerkki 2">
            <a:extLst>
              <a:ext uri="{FF2B5EF4-FFF2-40B4-BE49-F238E27FC236}">
                <a16:creationId xmlns:a16="http://schemas.microsoft.com/office/drawing/2014/main" id="{CE36A71E-CBD3-4314-9F81-760FB9949C6D}"/>
              </a:ext>
            </a:extLst>
          </p:cNvPr>
          <p:cNvSpPr>
            <a:spLocks noGrp="1"/>
          </p:cNvSpPr>
          <p:nvPr>
            <p:ph type="pic" idx="1"/>
          </p:nvPr>
        </p:nvSpPr>
        <p:spPr>
          <a:xfrm>
            <a:off x="5855567" y="987425"/>
            <a:ext cx="5901003"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Tekstin paikkamerkki 3">
            <a:extLst>
              <a:ext uri="{FF2B5EF4-FFF2-40B4-BE49-F238E27FC236}">
                <a16:creationId xmlns:a16="http://schemas.microsoft.com/office/drawing/2014/main" id="{A8990A9D-84E2-42D4-9CEA-74B60D3F19E1}"/>
              </a:ext>
            </a:extLst>
          </p:cNvPr>
          <p:cNvSpPr>
            <a:spLocks noGrp="1"/>
          </p:cNvSpPr>
          <p:nvPr>
            <p:ph type="body" sz="half" idx="2"/>
          </p:nvPr>
        </p:nvSpPr>
        <p:spPr>
          <a:xfrm>
            <a:off x="3273877" y="2057400"/>
            <a:ext cx="2212876" cy="381158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8" name="Päivämäärän paikkamerkki 3">
            <a:extLst>
              <a:ext uri="{FF2B5EF4-FFF2-40B4-BE49-F238E27FC236}">
                <a16:creationId xmlns:a16="http://schemas.microsoft.com/office/drawing/2014/main" id="{8CBE2728-AB84-4B39-9D1F-9279D2C5C8B5}"/>
              </a:ext>
            </a:extLst>
          </p:cNvPr>
          <p:cNvSpPr>
            <a:spLocks noGrp="1"/>
          </p:cNvSpPr>
          <p:nvPr>
            <p:ph type="dt" sz="half" idx="10"/>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9" name="Alatunnisteen paikkamerkki 4">
            <a:extLst>
              <a:ext uri="{FF2B5EF4-FFF2-40B4-BE49-F238E27FC236}">
                <a16:creationId xmlns:a16="http://schemas.microsoft.com/office/drawing/2014/main" id="{36713703-AD86-4EA7-AB6F-32F99E34D1A5}"/>
              </a:ext>
            </a:extLst>
          </p:cNvPr>
          <p:cNvSpPr>
            <a:spLocks noGrp="1"/>
          </p:cNvSpPr>
          <p:nvPr>
            <p:ph type="ftr" sz="quarter" idx="11"/>
          </p:nvPr>
        </p:nvSpPr>
        <p:spPr>
          <a:xfrm>
            <a:off x="5855567" y="6356350"/>
            <a:ext cx="3319314" cy="365125"/>
          </a:xfrm>
          <a:prstGeom prst="rect">
            <a:avLst/>
          </a:prstGeom>
        </p:spPr>
        <p:txBody>
          <a:bodyPr/>
          <a:lstStyle/>
          <a:p>
            <a:endParaRPr lang="fi-FI"/>
          </a:p>
        </p:txBody>
      </p:sp>
      <p:sp>
        <p:nvSpPr>
          <p:cNvPr id="10" name="Dian numeron paikkamerkki 5">
            <a:extLst>
              <a:ext uri="{FF2B5EF4-FFF2-40B4-BE49-F238E27FC236}">
                <a16:creationId xmlns:a16="http://schemas.microsoft.com/office/drawing/2014/main" id="{11ED1CCC-C980-4A41-BCDD-9ADD808FCF67}"/>
              </a:ext>
            </a:extLst>
          </p:cNvPr>
          <p:cNvSpPr>
            <a:spLocks noGrp="1"/>
          </p:cNvSpPr>
          <p:nvPr>
            <p:ph type="sldNum" sz="quarter" idx="12"/>
          </p:nvPr>
        </p:nvSpPr>
        <p:spPr>
          <a:xfrm>
            <a:off x="9543695" y="6356350"/>
            <a:ext cx="2212876" cy="365125"/>
          </a:xfrm>
          <a:prstGeom prst="rect">
            <a:avLst/>
          </a:prstGeom>
        </p:spPr>
        <p:txBody>
          <a:bodyPr/>
          <a:lstStyle/>
          <a:p>
            <a:fld id="{03351748-72B0-488C-BBC2-3DB2D50BE95D}" type="slidenum">
              <a:rPr lang="fi-FI" smtClean="0"/>
              <a:t>‹#›</a:t>
            </a:fld>
            <a:endParaRPr lang="fi-FI"/>
          </a:p>
        </p:txBody>
      </p:sp>
    </p:spTree>
    <p:extLst>
      <p:ext uri="{BB962C8B-B14F-4D97-AF65-F5344CB8AC3E}">
        <p14:creationId xmlns:p14="http://schemas.microsoft.com/office/powerpoint/2010/main" val="24470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431C48D-5B33-4DDB-8330-5DB0CA3209B5}"/>
              </a:ext>
            </a:extLst>
          </p:cNvPr>
          <p:cNvSpPr>
            <a:spLocks noGrp="1"/>
          </p:cNvSpPr>
          <p:nvPr>
            <p:ph type="title"/>
          </p:nvPr>
        </p:nvSpPr>
        <p:spPr>
          <a:xfrm>
            <a:off x="3273877" y="365125"/>
            <a:ext cx="8482693" cy="132556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40AE89BD-72FE-42D1-9615-A60F0AAFD9A4}"/>
              </a:ext>
            </a:extLst>
          </p:cNvPr>
          <p:cNvSpPr>
            <a:spLocks noGrp="1"/>
          </p:cNvSpPr>
          <p:nvPr>
            <p:ph type="body" idx="1"/>
          </p:nvPr>
        </p:nvSpPr>
        <p:spPr>
          <a:xfrm>
            <a:off x="3273877" y="1825625"/>
            <a:ext cx="8482693"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8" name="Päivämäärän paikkamerkki 3">
            <a:extLst>
              <a:ext uri="{FF2B5EF4-FFF2-40B4-BE49-F238E27FC236}">
                <a16:creationId xmlns:a16="http://schemas.microsoft.com/office/drawing/2014/main" id="{A97C2F24-D491-4F02-8965-D63B52E6DE83}"/>
              </a:ext>
            </a:extLst>
          </p:cNvPr>
          <p:cNvSpPr>
            <a:spLocks noGrp="1"/>
          </p:cNvSpPr>
          <p:nvPr>
            <p:ph type="dt" sz="half" idx="2"/>
          </p:nvPr>
        </p:nvSpPr>
        <p:spPr>
          <a:xfrm>
            <a:off x="3273877" y="6356349"/>
            <a:ext cx="2212876" cy="365125"/>
          </a:xfrm>
          <a:prstGeom prst="rect">
            <a:avLst/>
          </a:prstGeom>
        </p:spPr>
        <p:txBody>
          <a:bodyPr/>
          <a:lstStyle/>
          <a:p>
            <a:fld id="{FBCD14B3-D161-432F-AA88-F3EEA086E0C4}" type="datetimeFigureOut">
              <a:rPr lang="fi-FI" smtClean="0"/>
              <a:t>25.1.2022</a:t>
            </a:fld>
            <a:endParaRPr lang="fi-FI"/>
          </a:p>
        </p:txBody>
      </p:sp>
      <p:sp>
        <p:nvSpPr>
          <p:cNvPr id="9" name="Alatunnisteen paikkamerkki 4">
            <a:extLst>
              <a:ext uri="{FF2B5EF4-FFF2-40B4-BE49-F238E27FC236}">
                <a16:creationId xmlns:a16="http://schemas.microsoft.com/office/drawing/2014/main" id="{961544BE-0C56-4991-9D4B-BD6BE8019265}"/>
              </a:ext>
            </a:extLst>
          </p:cNvPr>
          <p:cNvSpPr>
            <a:spLocks noGrp="1"/>
          </p:cNvSpPr>
          <p:nvPr>
            <p:ph type="ftr" sz="quarter" idx="3"/>
          </p:nvPr>
        </p:nvSpPr>
        <p:spPr>
          <a:xfrm>
            <a:off x="5855567" y="6356350"/>
            <a:ext cx="3319314" cy="365125"/>
          </a:xfrm>
          <a:prstGeom prst="rect">
            <a:avLst/>
          </a:prstGeom>
        </p:spPr>
        <p:txBody>
          <a:bodyPr/>
          <a:lstStyle/>
          <a:p>
            <a:endParaRPr lang="fi-FI"/>
          </a:p>
        </p:txBody>
      </p:sp>
      <p:sp>
        <p:nvSpPr>
          <p:cNvPr id="10" name="Dian numeron paikkamerkki 5">
            <a:extLst>
              <a:ext uri="{FF2B5EF4-FFF2-40B4-BE49-F238E27FC236}">
                <a16:creationId xmlns:a16="http://schemas.microsoft.com/office/drawing/2014/main" id="{CCBCB074-6E5C-463E-93B1-E7179E351BD0}"/>
              </a:ext>
            </a:extLst>
          </p:cNvPr>
          <p:cNvSpPr>
            <a:spLocks noGrp="1"/>
          </p:cNvSpPr>
          <p:nvPr>
            <p:ph type="sldNum" sz="quarter" idx="4"/>
          </p:nvPr>
        </p:nvSpPr>
        <p:spPr>
          <a:xfrm>
            <a:off x="9543695" y="6356350"/>
            <a:ext cx="2212876" cy="365125"/>
          </a:xfrm>
          <a:prstGeom prst="rect">
            <a:avLst/>
          </a:prstGeom>
        </p:spPr>
        <p:txBody>
          <a:bodyPr/>
          <a:lstStyle/>
          <a:p>
            <a:fld id="{03351748-72B0-488C-BBC2-3DB2D50BE95D}" type="slidenum">
              <a:rPr lang="fi-FI" smtClean="0"/>
              <a:t>‹#›</a:t>
            </a:fld>
            <a:endParaRPr lang="fi-FI"/>
          </a:p>
        </p:txBody>
      </p:sp>
      <p:grpSp>
        <p:nvGrpSpPr>
          <p:cNvPr id="18" name="Ryhmä 17">
            <a:extLst>
              <a:ext uri="{FF2B5EF4-FFF2-40B4-BE49-F238E27FC236}">
                <a16:creationId xmlns:a16="http://schemas.microsoft.com/office/drawing/2014/main" id="{BDCE2680-BB8C-4956-9A5E-CED063B62201}"/>
              </a:ext>
            </a:extLst>
          </p:cNvPr>
          <p:cNvGrpSpPr/>
          <p:nvPr userDrawn="1"/>
        </p:nvGrpSpPr>
        <p:grpSpPr>
          <a:xfrm>
            <a:off x="-3223" y="0"/>
            <a:ext cx="2830694" cy="6866467"/>
            <a:chOff x="-3223" y="0"/>
            <a:chExt cx="2830694" cy="6866467"/>
          </a:xfrm>
        </p:grpSpPr>
        <p:pic>
          <p:nvPicPr>
            <p:cNvPr id="19" name="Kuva 18" descr="Kuva, joka sisältää kohteen teksti&#10;&#10;Kuvaus luotu automaattisesti">
              <a:extLst>
                <a:ext uri="{FF2B5EF4-FFF2-40B4-BE49-F238E27FC236}">
                  <a16:creationId xmlns:a16="http://schemas.microsoft.com/office/drawing/2014/main" id="{934F0A88-F89A-483E-AC5A-E2208C965C2A}"/>
                </a:ext>
              </a:extLst>
            </p:cNvPr>
            <p:cNvPicPr>
              <a:picLocks noChangeAspect="1"/>
            </p:cNvPicPr>
            <p:nvPr/>
          </p:nvPicPr>
          <p:blipFill rotWithShape="1">
            <a:blip r:embed="rId13">
              <a:extLst>
                <a:ext uri="{28A0092B-C50C-407E-A947-70E740481C1C}">
                  <a14:useLocalDpi xmlns:a14="http://schemas.microsoft.com/office/drawing/2010/main" val="0"/>
                </a:ext>
              </a:extLst>
            </a:blip>
            <a:srcRect l="76830" t="61729"/>
            <a:stretch/>
          </p:blipFill>
          <p:spPr>
            <a:xfrm>
              <a:off x="2596" y="0"/>
              <a:ext cx="2824875" cy="2624666"/>
            </a:xfrm>
            <a:prstGeom prst="rect">
              <a:avLst/>
            </a:prstGeom>
          </p:spPr>
        </p:pic>
        <p:pic>
          <p:nvPicPr>
            <p:cNvPr id="20" name="Kuva 19" descr="Kuva, joka sisältää kohteen teksti&#10;&#10;Kuvaus luotu automaattisesti">
              <a:extLst>
                <a:ext uri="{FF2B5EF4-FFF2-40B4-BE49-F238E27FC236}">
                  <a16:creationId xmlns:a16="http://schemas.microsoft.com/office/drawing/2014/main" id="{32E60B52-D35B-47BE-A934-EFDE33CE8B91}"/>
                </a:ext>
              </a:extLst>
            </p:cNvPr>
            <p:cNvPicPr>
              <a:picLocks noChangeAspect="1"/>
            </p:cNvPicPr>
            <p:nvPr/>
          </p:nvPicPr>
          <p:blipFill rotWithShape="1">
            <a:blip r:embed="rId13">
              <a:extLst>
                <a:ext uri="{28A0092B-C50C-407E-A947-70E740481C1C}">
                  <a14:useLocalDpi xmlns:a14="http://schemas.microsoft.com/office/drawing/2010/main" val="0"/>
                </a:ext>
              </a:extLst>
            </a:blip>
            <a:srcRect l="76830" t="37037"/>
            <a:stretch/>
          </p:blipFill>
          <p:spPr>
            <a:xfrm>
              <a:off x="-1" y="2540000"/>
              <a:ext cx="2824875" cy="4318000"/>
            </a:xfrm>
            <a:prstGeom prst="rect">
              <a:avLst/>
            </a:prstGeom>
          </p:spPr>
        </p:pic>
        <p:pic>
          <p:nvPicPr>
            <p:cNvPr id="21" name="Kuva 20" descr="Kuva, joka sisältää kohteen teksti&#10;&#10;Kuvaus luotu automaattisesti">
              <a:extLst>
                <a:ext uri="{FF2B5EF4-FFF2-40B4-BE49-F238E27FC236}">
                  <a16:creationId xmlns:a16="http://schemas.microsoft.com/office/drawing/2014/main" id="{6A048DB4-77A1-4C1B-82A6-8F156AFE1DBE}"/>
                </a:ext>
              </a:extLst>
            </p:cNvPr>
            <p:cNvPicPr>
              <a:picLocks noChangeAspect="1"/>
            </p:cNvPicPr>
            <p:nvPr/>
          </p:nvPicPr>
          <p:blipFill rotWithShape="1">
            <a:blip r:embed="rId13">
              <a:extLst>
                <a:ext uri="{28A0092B-C50C-407E-A947-70E740481C1C}">
                  <a14:useLocalDpi xmlns:a14="http://schemas.microsoft.com/office/drawing/2010/main" val="0"/>
                </a:ext>
              </a:extLst>
            </a:blip>
            <a:srcRect l="76830" t="90741"/>
            <a:stretch/>
          </p:blipFill>
          <p:spPr>
            <a:xfrm>
              <a:off x="-3223" y="6231467"/>
              <a:ext cx="2824875" cy="635000"/>
            </a:xfrm>
            <a:prstGeom prst="rect">
              <a:avLst/>
            </a:prstGeom>
          </p:spPr>
        </p:pic>
      </p:grpSp>
    </p:spTree>
    <p:extLst>
      <p:ext uri="{BB962C8B-B14F-4D97-AF65-F5344CB8AC3E}">
        <p14:creationId xmlns:p14="http://schemas.microsoft.com/office/powerpoint/2010/main" val="287760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9DA2BC-8A2B-4327-B487-459246755567}"/>
              </a:ext>
            </a:extLst>
          </p:cNvPr>
          <p:cNvSpPr>
            <a:spLocks noGrp="1"/>
          </p:cNvSpPr>
          <p:nvPr>
            <p:ph type="ctrTitle"/>
          </p:nvPr>
        </p:nvSpPr>
        <p:spPr>
          <a:xfrm>
            <a:off x="7943663" y="3703520"/>
            <a:ext cx="3976382" cy="1125932"/>
          </a:xfrm>
        </p:spPr>
        <p:txBody>
          <a:bodyPr>
            <a:normAutofit fontScale="90000"/>
          </a:bodyPr>
          <a:lstStyle/>
          <a:p>
            <a:pPr marL="0" marR="0" lvl="0" indent="0" defTabSz="914400" rtl="0" eaLnBrk="1" fontAlgn="auto" latinLnBrk="0" hangingPunct="1">
              <a:lnSpc>
                <a:spcPct val="90000"/>
              </a:lnSpc>
              <a:spcBef>
                <a:spcPts val="1000"/>
              </a:spcBef>
              <a:spcAft>
                <a:spcPts val="0"/>
              </a:spcAft>
              <a:tabLst/>
              <a:defRPr/>
            </a:pPr>
            <a:r>
              <a:rPr lang="fi-FI" dirty="0"/>
              <a:t>Lakkoväitteitä ja –kysymyksiä vastauksineen</a:t>
            </a:r>
          </a:p>
        </p:txBody>
      </p:sp>
      <p:sp>
        <p:nvSpPr>
          <p:cNvPr id="3" name="Alaotsikko 2">
            <a:extLst>
              <a:ext uri="{FF2B5EF4-FFF2-40B4-BE49-F238E27FC236}">
                <a16:creationId xmlns:a16="http://schemas.microsoft.com/office/drawing/2014/main" id="{FE1547AF-A979-432E-A2BB-478EA73EE727}"/>
              </a:ext>
            </a:extLst>
          </p:cNvPr>
          <p:cNvSpPr>
            <a:spLocks noGrp="1"/>
          </p:cNvSpPr>
          <p:nvPr>
            <p:ph type="subTitle" idx="1"/>
          </p:nvPr>
        </p:nvSpPr>
        <p:spPr>
          <a:xfrm>
            <a:off x="7756072" y="5257800"/>
            <a:ext cx="4351564" cy="1184945"/>
          </a:xfrm>
        </p:spPr>
        <p:txBody>
          <a:bodyPr>
            <a:noAutofit/>
          </a:bodyPr>
          <a:lstStyle/>
          <a:p>
            <a:pPr marL="0" indent="0">
              <a:buNone/>
            </a:pPr>
            <a:r>
              <a:rPr lang="fi-FI" sz="2400" dirty="0"/>
              <a:t>Tueksi esim. somessa käytäviin keskusteluihin </a:t>
            </a:r>
            <a:r>
              <a:rPr lang="fi-FI" sz="1800" dirty="0"/>
              <a:t> </a:t>
            </a:r>
          </a:p>
        </p:txBody>
      </p:sp>
    </p:spTree>
    <p:extLst>
      <p:ext uri="{BB962C8B-B14F-4D97-AF65-F5344CB8AC3E}">
        <p14:creationId xmlns:p14="http://schemas.microsoft.com/office/powerpoint/2010/main" val="8844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2DE40AF-2FC6-42F0-8DAF-ED30DC0EFF77}"/>
              </a:ext>
            </a:extLst>
          </p:cNvPr>
          <p:cNvSpPr>
            <a:spLocks noGrp="1"/>
          </p:cNvSpPr>
          <p:nvPr>
            <p:ph type="title"/>
          </p:nvPr>
        </p:nvSpPr>
        <p:spPr/>
        <p:txBody>
          <a:bodyPr/>
          <a:lstStyle/>
          <a:p>
            <a:r>
              <a:rPr lang="fi-FI" dirty="0"/>
              <a:t>Mistä rahat tulevat julkiselle sektorille? Ei ole varaa, verot ovat kireät jo entisestään.</a:t>
            </a:r>
          </a:p>
        </p:txBody>
      </p:sp>
      <p:sp>
        <p:nvSpPr>
          <p:cNvPr id="3" name="Sisällön paikkamerkki 2">
            <a:extLst>
              <a:ext uri="{FF2B5EF4-FFF2-40B4-BE49-F238E27FC236}">
                <a16:creationId xmlns:a16="http://schemas.microsoft.com/office/drawing/2014/main" id="{3247F696-EBA8-4C8A-9854-1734D30A2018}"/>
              </a:ext>
            </a:extLst>
          </p:cNvPr>
          <p:cNvSpPr>
            <a:spLocks noGrp="1"/>
          </p:cNvSpPr>
          <p:nvPr>
            <p:ph idx="1"/>
          </p:nvPr>
        </p:nvSpPr>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ks. aiemmat. On valinta, haluammeko olla sivistysvaltio ja pohjoismainen hyvinvointivaltio. Pohjoismaisella hyvinvointivaltiolla on laaja tuki Suomessa. Se tarkoittaa väistämättä sitä, että verot eivät voi olla matalat. Veroja käytetään Pohjoismaissa koulutukseen ja sosiaaliturvaan, mistä talous hyötyy. Tuloerot ja köyhyys ovat myös Pohjoismaissa pienempiä kuin muissa maissa. Kansalaiset luottavat toisiinsa ja yhteiskunnan instituutioihin. Pohjoismaat pärjäävät parhaiten onnellisuutta mittaavissa tutkimuksissa.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Ylipäätään ennaltaehkäisevä työ tulee aina halvemmaksi kuin korjaava työ. Varhainen puuttuminen, etsivä nuorisotyö, vanhustyö, lastensuojelu, suuhygienistit, saavutettavat terveyspalvelut ja liikuntapalvelut jne. Pohjoismainen hyvinvointivaltio on halpa ja inhimillinen järjestelmä.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Jos halutaan panostaa tulevaisuuteen, niin sillä on hintansa. </a:t>
            </a:r>
          </a:p>
          <a:p>
            <a:endParaRPr lang="fi-FI" dirty="0"/>
          </a:p>
        </p:txBody>
      </p:sp>
    </p:spTree>
    <p:extLst>
      <p:ext uri="{BB962C8B-B14F-4D97-AF65-F5344CB8AC3E}">
        <p14:creationId xmlns:p14="http://schemas.microsoft.com/office/powerpoint/2010/main" val="1557701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F50E4-C9AF-4413-A702-A28DCFFA7D47}"/>
              </a:ext>
            </a:extLst>
          </p:cNvPr>
          <p:cNvSpPr>
            <a:spLocks noGrp="1"/>
          </p:cNvSpPr>
          <p:nvPr>
            <p:ph type="title"/>
          </p:nvPr>
        </p:nvSpPr>
        <p:spPr/>
        <p:txBody>
          <a:bodyPr>
            <a:normAutofit fontScale="90000"/>
          </a:bodyPr>
          <a:lstStyle/>
          <a:p>
            <a:r>
              <a:rPr lang="fi-FI" dirty="0"/>
              <a:t>Psykologeilla on yhtä hyvät liksat kuin lääkärillä. Mitä valitatte, hoitajat ne ovat palkkakuopassa. </a:t>
            </a:r>
          </a:p>
        </p:txBody>
      </p:sp>
      <p:sp>
        <p:nvSpPr>
          <p:cNvPr id="3" name="Sisällön paikkamerkki 2">
            <a:extLst>
              <a:ext uri="{FF2B5EF4-FFF2-40B4-BE49-F238E27FC236}">
                <a16:creationId xmlns:a16="http://schemas.microsoft.com/office/drawing/2014/main" id="{DA8EF89C-F2FE-4632-AC33-4300560384D4}"/>
              </a:ext>
            </a:extLst>
          </p:cNvPr>
          <p:cNvSpPr>
            <a:spLocks noGrp="1"/>
          </p:cNvSpPr>
          <p:nvPr>
            <p:ph idx="1"/>
          </p:nvPr>
        </p:nvSpPr>
        <p:spPr>
          <a:xfrm>
            <a:off x="3273878" y="1825625"/>
            <a:ext cx="8482693" cy="4667250"/>
          </a:xfrm>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Hoitajien lisäksi moni muu ammattiryhmä on palkkakuopassa. Koronan jälkihoito tulee työllistämään monia työntekijäryhmiä esim. sote-alalla. Koronan mielenterveysvaikutukset osuvat moneen akavalaiseen ammattiin. Ongelmat tulevat kalliiksi, jos niitä ei hoideta. Laskun maksavat kaikki veronmaksajat. Kirjastolla, kulttuuri- ja liikuntapalveluilla on yhteisöllistä merkitystä.  </a:t>
            </a:r>
          </a:p>
          <a:p>
            <a:pPr marL="0" indent="0">
              <a:buNone/>
            </a:pPr>
            <a:endParaRPr lang="fi-FI" dirty="0"/>
          </a:p>
        </p:txBody>
      </p:sp>
    </p:spTree>
    <p:extLst>
      <p:ext uri="{BB962C8B-B14F-4D97-AF65-F5344CB8AC3E}">
        <p14:creationId xmlns:p14="http://schemas.microsoft.com/office/powerpoint/2010/main" val="447382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F50E4-C9AF-4413-A702-A28DCFFA7D47}"/>
              </a:ext>
            </a:extLst>
          </p:cNvPr>
          <p:cNvSpPr>
            <a:spLocks noGrp="1"/>
          </p:cNvSpPr>
          <p:nvPr>
            <p:ph type="title"/>
          </p:nvPr>
        </p:nvSpPr>
        <p:spPr/>
        <p:txBody>
          <a:bodyPr>
            <a:normAutofit fontScale="90000"/>
          </a:bodyPr>
          <a:lstStyle/>
          <a:p>
            <a:r>
              <a:rPr lang="fi-FI" dirty="0"/>
              <a:t>Sote-alalla tehdään kutsumustyötä. Mitä olet valinnut naisvaltaisen pienipalkkaisen alan. Työssäsi on muita hyviä puolia.  </a:t>
            </a:r>
          </a:p>
        </p:txBody>
      </p:sp>
      <p:sp>
        <p:nvSpPr>
          <p:cNvPr id="3" name="Sisällön paikkamerkki 2">
            <a:extLst>
              <a:ext uri="{FF2B5EF4-FFF2-40B4-BE49-F238E27FC236}">
                <a16:creationId xmlns:a16="http://schemas.microsoft.com/office/drawing/2014/main" id="{DA8EF89C-F2FE-4632-AC33-4300560384D4}"/>
              </a:ext>
            </a:extLst>
          </p:cNvPr>
          <p:cNvSpPr>
            <a:spLocks noGrp="1"/>
          </p:cNvSpPr>
          <p:nvPr>
            <p:ph idx="1"/>
          </p:nvPr>
        </p:nvSpPr>
        <p:spPr>
          <a:xfrm>
            <a:off x="3273878" y="1825625"/>
            <a:ext cx="8482693" cy="4667250"/>
          </a:xfrm>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Julkisen sektorin palkkaus ei ole kilpailukykyinen yksityiseen sektoriin nähden. Yksityisellä sektorilla on enemmän palkkaliukumia, joista ei päästä osalliseksi julkisella sektorilla.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Palkka on yksi tärkeä vetovoimatekijä, harva tekee työtä kutsumuksesta. Esimerkiksi sote-alan työssä ollaan vastuussa ihmishengistä. Se ei kuitenkaan näy palkassa.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Yksityistä ja julkista sektoria ei pidä asettaa vastakkain. Yksityisen sektorinkin etu on se, että maassa on hyvät julkiset palvelut ja kelpoisuuden täyttävät ihmiset töissä. Julkisilla palveluilla tuotetaan hyvinvointia ja turvataan maan tulevaisuus.   </a:t>
            </a:r>
          </a:p>
          <a:p>
            <a:pPr marL="0" indent="0">
              <a:buNone/>
            </a:pPr>
            <a:endParaRPr lang="fi-FI" dirty="0"/>
          </a:p>
        </p:txBody>
      </p:sp>
    </p:spTree>
    <p:extLst>
      <p:ext uri="{BB962C8B-B14F-4D97-AF65-F5344CB8AC3E}">
        <p14:creationId xmlns:p14="http://schemas.microsoft.com/office/powerpoint/2010/main" val="179035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31C40E-3FFF-42ED-A409-3352662C7EB1}"/>
              </a:ext>
            </a:extLst>
          </p:cNvPr>
          <p:cNvSpPr>
            <a:spLocks noGrp="1"/>
          </p:cNvSpPr>
          <p:nvPr>
            <p:ph type="title"/>
          </p:nvPr>
        </p:nvSpPr>
        <p:spPr/>
        <p:txBody>
          <a:bodyPr/>
          <a:lstStyle/>
          <a:p>
            <a:r>
              <a:rPr lang="fi-FI" dirty="0"/>
              <a:t>Miten oikeutatte työtaistelun, jolla vaikeutetaan viattomien ihmisten elämää?</a:t>
            </a:r>
          </a:p>
        </p:txBody>
      </p:sp>
      <p:sp>
        <p:nvSpPr>
          <p:cNvPr id="3" name="Sisällön paikkamerkki 2">
            <a:extLst>
              <a:ext uri="{FF2B5EF4-FFF2-40B4-BE49-F238E27FC236}">
                <a16:creationId xmlns:a16="http://schemas.microsoft.com/office/drawing/2014/main" id="{7079DBFF-8E2A-4095-A1F1-3976F95F9479}"/>
              </a:ext>
            </a:extLst>
          </p:cNvPr>
          <p:cNvSpPr>
            <a:spLocks noGrp="1"/>
          </p:cNvSpPr>
          <p:nvPr>
            <p:ph idx="1"/>
          </p:nvPr>
        </p:nvSpPr>
        <p:spPr/>
        <p:txBody>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Lakot aiheuttavat aina häiriötä yhteiskunnassa ja hankaloittavat ihmisten elämää. Siihen niiden vaikuttavuus perustuu. Jos työtaistelu ei tunnu missään, sitä ei kannata järjestää. Tarkoitus ei ole aiheuttaa sekasortoa. Turvallisuusuhkista pitää ilmoittaa esimiehille.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Työntekijöiden tavoitteena ei ole lakkoilu, vaan sopimuksen saaminen neuvotellen. Työntekijäpuoli haluaa neuvotella, pallo on nyt työnantajalla. Asia on ratkaistavissa neuvottelupöydässä. </a:t>
            </a:r>
          </a:p>
          <a:p>
            <a:pPr marL="0" indent="0">
              <a:buNone/>
            </a:pPr>
            <a:r>
              <a:rPr lang="fi-FI" dirty="0"/>
              <a:t>	</a:t>
            </a:r>
          </a:p>
        </p:txBody>
      </p:sp>
    </p:spTree>
    <p:extLst>
      <p:ext uri="{BB962C8B-B14F-4D97-AF65-F5344CB8AC3E}">
        <p14:creationId xmlns:p14="http://schemas.microsoft.com/office/powerpoint/2010/main" val="51355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5A4893-E457-42E6-B06A-8F7679240F92}"/>
              </a:ext>
            </a:extLst>
          </p:cNvPr>
          <p:cNvSpPr>
            <a:spLocks noGrp="1"/>
          </p:cNvSpPr>
          <p:nvPr>
            <p:ph type="title"/>
          </p:nvPr>
        </p:nvSpPr>
        <p:spPr/>
        <p:txBody>
          <a:bodyPr>
            <a:normAutofit fontScale="90000"/>
          </a:bodyPr>
          <a:lstStyle/>
          <a:p>
            <a:r>
              <a:rPr lang="fi-FI" dirty="0"/>
              <a:t>Miten oikeutatte työtaistelun, jolla vaikeutetaan viattomien ihmisten elämää? (varhaiskasvatuksen työtaistelu)</a:t>
            </a:r>
          </a:p>
        </p:txBody>
      </p:sp>
      <p:sp>
        <p:nvSpPr>
          <p:cNvPr id="3" name="Sisällön paikkamerkki 2">
            <a:extLst>
              <a:ext uri="{FF2B5EF4-FFF2-40B4-BE49-F238E27FC236}">
                <a16:creationId xmlns:a16="http://schemas.microsoft.com/office/drawing/2014/main" id="{BD0BD9FD-00AB-4DB9-9D22-D85C89D020F4}"/>
              </a:ext>
            </a:extLst>
          </p:cNvPr>
          <p:cNvSpPr>
            <a:spLocks noGrp="1"/>
          </p:cNvSpPr>
          <p:nvPr>
            <p:ph idx="1"/>
          </p:nvPr>
        </p:nvSpPr>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Lakot aiheuttavat aina häiriötä yhteiskunnassa ja hankaloittavat ihmisten elämää. Siihen niiden vaikuttavuus perustuu. Eittämättä tarvetta esim. lastenhoidon järjestelyihin lakon myötä tulee.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Vanhempien on kuitenkin hyvä muistaa, että ammattiliitot valvovat myös varhaiskasvatuspalvelujen laadun tasoa: jotta henkilöstöä on riittävästi ja henkilöstö olisi pysyvää ja ammattitaitoista. Henkilöstön pysyvyyteen vaikuttaa vahvasti myös työn vaativuutta vastaava palkkaus, mistä tässä työtaistelussa on kyse.</a:t>
            </a:r>
          </a:p>
          <a:p>
            <a:endParaRPr lang="fi-FI" dirty="0"/>
          </a:p>
        </p:txBody>
      </p:sp>
    </p:spTree>
    <p:extLst>
      <p:ext uri="{BB962C8B-B14F-4D97-AF65-F5344CB8AC3E}">
        <p14:creationId xmlns:p14="http://schemas.microsoft.com/office/powerpoint/2010/main" val="3010482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7EE2CB-80BA-4708-AE7C-173F10E12BE3}"/>
              </a:ext>
            </a:extLst>
          </p:cNvPr>
          <p:cNvSpPr>
            <a:spLocks noGrp="1"/>
          </p:cNvSpPr>
          <p:nvPr>
            <p:ph type="title"/>
          </p:nvPr>
        </p:nvSpPr>
        <p:spPr/>
        <p:txBody>
          <a:bodyPr>
            <a:normAutofit fontScale="90000"/>
          </a:bodyPr>
          <a:lstStyle/>
          <a:p>
            <a:r>
              <a:rPr lang="fi-FI" dirty="0"/>
              <a:t>Onko psykologin (tai sote-alan, varhaiskasvatuksen ammattilaiset jne.) etiikan mukaista olla mukana lakossa pyytämässä lisää rahaa?</a:t>
            </a:r>
          </a:p>
        </p:txBody>
      </p:sp>
      <p:sp>
        <p:nvSpPr>
          <p:cNvPr id="3" name="Sisällön paikkamerkki 2">
            <a:extLst>
              <a:ext uri="{FF2B5EF4-FFF2-40B4-BE49-F238E27FC236}">
                <a16:creationId xmlns:a16="http://schemas.microsoft.com/office/drawing/2014/main" id="{59F9D312-BD85-4200-988F-7ADF406A11BF}"/>
              </a:ext>
            </a:extLst>
          </p:cNvPr>
          <p:cNvSpPr>
            <a:spLocks noGrp="1"/>
          </p:cNvSpPr>
          <p:nvPr>
            <p:ph idx="1"/>
          </p:nvPr>
        </p:nvSpPr>
        <p:spPr>
          <a:xfrm>
            <a:off x="3273878" y="1825625"/>
            <a:ext cx="8482693" cy="4090434"/>
          </a:xfrm>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Haemme lakolla työntekijöille parempia mahdollisuuksia auttaa ihmisiä. Julkisen palvelujen laatu kärsii, jos alalle ei saada hyviä ja koulutettuja työntekijöitä kehnojen työehtojen takia. Palvelut saatetaan tällöin joutua ostamaan kalliimmalla yksityiseltä sektorilta.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On myös hyvä tietää, että monia julkisen sektorin ammatteja koskevat erilaiset kelpoisuusehdot ja säädökset. Niiden vastineeksi pitää saada oikeudenmukaista palkkaa. </a:t>
            </a:r>
          </a:p>
          <a:p>
            <a:endParaRPr lang="fi-FI" dirty="0"/>
          </a:p>
          <a:p>
            <a:pPr marL="0" indent="0">
              <a:buNone/>
            </a:pPr>
            <a:r>
              <a:rPr lang="fi-FI" dirty="0"/>
              <a:t>	</a:t>
            </a:r>
          </a:p>
          <a:p>
            <a:pPr marL="0" indent="0">
              <a:buNone/>
            </a:pPr>
            <a:r>
              <a:rPr lang="fi-FI" dirty="0"/>
              <a:t>	</a:t>
            </a:r>
            <a:br>
              <a:rPr lang="fi-FI" dirty="0"/>
            </a:br>
            <a:r>
              <a:rPr lang="fi-FI" dirty="0"/>
              <a:t> </a:t>
            </a:r>
          </a:p>
          <a:p>
            <a:pPr marL="0" indent="0">
              <a:buNone/>
            </a:pPr>
            <a:endParaRPr lang="fi-FI" dirty="0"/>
          </a:p>
        </p:txBody>
      </p:sp>
    </p:spTree>
    <p:extLst>
      <p:ext uri="{BB962C8B-B14F-4D97-AF65-F5344CB8AC3E}">
        <p14:creationId xmlns:p14="http://schemas.microsoft.com/office/powerpoint/2010/main" val="903830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F50E4-C9AF-4413-A702-A28DCFFA7D47}"/>
              </a:ext>
            </a:extLst>
          </p:cNvPr>
          <p:cNvSpPr>
            <a:spLocks noGrp="1"/>
          </p:cNvSpPr>
          <p:nvPr>
            <p:ph type="title"/>
          </p:nvPr>
        </p:nvSpPr>
        <p:spPr/>
        <p:txBody>
          <a:bodyPr>
            <a:normAutofit fontScale="90000"/>
          </a:bodyPr>
          <a:lstStyle/>
          <a:p>
            <a:r>
              <a:rPr lang="fi-FI" dirty="0"/>
              <a:t>Miksi työntekijöiltä evätään mahdollisuus hankkia ylitöillä lisäansioita ja tilaisuus tarvittaessa vaihtaa työvuoroa, jos hänellä on siihen pakottava syy? (ylityö- ja vuoronvaihtokielto)</a:t>
            </a:r>
          </a:p>
        </p:txBody>
      </p:sp>
      <p:sp>
        <p:nvSpPr>
          <p:cNvPr id="3" name="Sisällön paikkamerkki 2">
            <a:extLst>
              <a:ext uri="{FF2B5EF4-FFF2-40B4-BE49-F238E27FC236}">
                <a16:creationId xmlns:a16="http://schemas.microsoft.com/office/drawing/2014/main" id="{DA8EF89C-F2FE-4632-AC33-4300560384D4}"/>
              </a:ext>
            </a:extLst>
          </p:cNvPr>
          <p:cNvSpPr>
            <a:spLocks noGrp="1"/>
          </p:cNvSpPr>
          <p:nvPr>
            <p:ph idx="1"/>
          </p:nvPr>
        </p:nvSpPr>
        <p:spPr>
          <a:xfrm>
            <a:off x="3273878" y="1825625"/>
            <a:ext cx="8482693" cy="4667250"/>
          </a:xfrm>
        </p:spPr>
        <p:txBody>
          <a:bodyPr>
            <a:normAutofit/>
          </a:bodyPr>
          <a:lstStyle/>
          <a:p>
            <a:pPr marL="0" indent="0">
              <a:lnSpc>
                <a:spcPct val="107000"/>
              </a:lnSpc>
              <a:spcAft>
                <a:spcPts val="800"/>
              </a:spcAft>
              <a:buNone/>
            </a:pPr>
            <a:endParaRPr lang="fi-FI"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Työtaistelut aiheuttavat aina häiriötä yhteiskunnassa ja hankaloittavat ihmisten elämää. Siihen niiden vaikuttavuus perustuu. Jos työtaistelu ei tunnu missään, sitä ei kannata järjestää.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Ylityö- ja vuoronvaihtokielto tuo hyvin näkyviin sen, miten (sosiaali- ja terveysala, varhaiskasvatus) ala pyörii normaalioloissakin sujuvasti vain työntekijöiden joustojen varassa. Tilanne osoittaa sen, miten hauras korttitalo on, ja kuinka paljon julkisella sektorilla tehdään harmaata ylityötä. </a:t>
            </a:r>
          </a:p>
          <a:p>
            <a:endParaRPr lang="fi-FI" dirty="0"/>
          </a:p>
        </p:txBody>
      </p:sp>
    </p:spTree>
    <p:extLst>
      <p:ext uri="{BB962C8B-B14F-4D97-AF65-F5344CB8AC3E}">
        <p14:creationId xmlns:p14="http://schemas.microsoft.com/office/powerpoint/2010/main" val="2159190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68A597-4941-4595-B93E-F8B46307B704}"/>
              </a:ext>
            </a:extLst>
          </p:cNvPr>
          <p:cNvSpPr>
            <a:spLocks noGrp="1"/>
          </p:cNvSpPr>
          <p:nvPr>
            <p:ph type="title"/>
          </p:nvPr>
        </p:nvSpPr>
        <p:spPr/>
        <p:txBody>
          <a:bodyPr>
            <a:normAutofit fontScale="90000"/>
          </a:bodyPr>
          <a:lstStyle/>
          <a:p>
            <a:r>
              <a:rPr lang="fi-FI" dirty="0"/>
              <a:t>Työtaistelu vaarantaa asiakasturvallisuuden/potilasturvallisuuden. Miksi tällainen riski halutaan ottaa?</a:t>
            </a:r>
          </a:p>
        </p:txBody>
      </p:sp>
      <p:sp>
        <p:nvSpPr>
          <p:cNvPr id="3" name="Sisällön paikkamerkki 2">
            <a:extLst>
              <a:ext uri="{FF2B5EF4-FFF2-40B4-BE49-F238E27FC236}">
                <a16:creationId xmlns:a16="http://schemas.microsoft.com/office/drawing/2014/main" id="{10ADE927-5A26-42F5-842C-9E25FC49E8EF}"/>
              </a:ext>
            </a:extLst>
          </p:cNvPr>
          <p:cNvSpPr>
            <a:spLocks noGrp="1"/>
          </p:cNvSpPr>
          <p:nvPr>
            <p:ph idx="1"/>
          </p:nvPr>
        </p:nvSpPr>
        <p:spPr/>
        <p:txBody>
          <a:bodyPr>
            <a:normAutofit lnSpcReduction="10000"/>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Työntekijöiden tavoitteena ei ole lakkoilu, vaan sopimuksen saaminen neuvotellen. Jos neuvottelut eivät tuota tulosta, pitää kokeilla keinoja, jotka ovat laillisia. Lakkopäätöstä ei tehty kevein perustein, mutta tässä tilanteessa se nähtiin viimeisenä keinona. Työnantajalla on käsissään ratkaisun avaimet, voimme edelleen ratkaista asian neuvottelupöydässä.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Suojelu- ja hätätyö on rajattu työtaistelun ulkopuolelle.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Vastuu palveluiden toimimisesta on työnantajilla – ei työntekijöillä. Siksi on väärin syyllistää työntekijöitä potilas/asiakasturvallisuuden vaarantamisesta.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Sosiaali- ja terveyspalvelut pyörivät normaalioloissakin sujuvasti vain työntekijöiden joustojen varassa, sillä työnantaja ei ole nähnyt tarpeelliseksi mitoittaa henkilöstömäärää asiakas/potilasturvallisuuden ja lainsäädännön määrittelemälle tasolle. Työtaistelu on tuonut tämän haavoittuvuuden ja puutteet henkilöstömitoituksissa esiin. </a:t>
            </a:r>
          </a:p>
          <a:p>
            <a:endParaRPr lang="fi-FI" dirty="0"/>
          </a:p>
        </p:txBody>
      </p:sp>
    </p:spTree>
    <p:extLst>
      <p:ext uri="{BB962C8B-B14F-4D97-AF65-F5344CB8AC3E}">
        <p14:creationId xmlns:p14="http://schemas.microsoft.com/office/powerpoint/2010/main" val="1779693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F50E4-C9AF-4413-A702-A28DCFFA7D47}"/>
              </a:ext>
            </a:extLst>
          </p:cNvPr>
          <p:cNvSpPr>
            <a:spLocks noGrp="1"/>
          </p:cNvSpPr>
          <p:nvPr>
            <p:ph type="title"/>
          </p:nvPr>
        </p:nvSpPr>
        <p:spPr/>
        <p:txBody>
          <a:bodyPr/>
          <a:lstStyle/>
          <a:p>
            <a:r>
              <a:rPr lang="fi-FI" dirty="0"/>
              <a:t>Ei voida mennä lakkoon, jonot kasvavat. (jäsenen kritiikki)</a:t>
            </a:r>
          </a:p>
        </p:txBody>
      </p:sp>
      <p:sp>
        <p:nvSpPr>
          <p:cNvPr id="3" name="Sisällön paikkamerkki 2">
            <a:extLst>
              <a:ext uri="{FF2B5EF4-FFF2-40B4-BE49-F238E27FC236}">
                <a16:creationId xmlns:a16="http://schemas.microsoft.com/office/drawing/2014/main" id="{DA8EF89C-F2FE-4632-AC33-4300560384D4}"/>
              </a:ext>
            </a:extLst>
          </p:cNvPr>
          <p:cNvSpPr>
            <a:spLocks noGrp="1"/>
          </p:cNvSpPr>
          <p:nvPr>
            <p:ph idx="1"/>
          </p:nvPr>
        </p:nvSpPr>
        <p:spPr>
          <a:xfrm>
            <a:off x="3273878" y="1825625"/>
            <a:ext cx="8482693" cy="4667250"/>
          </a:xfrm>
        </p:spPr>
        <p:txBody>
          <a:bodyPr>
            <a:normAutofit/>
          </a:bodyPr>
          <a:lstStyle/>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Työtaistelut aiheuttavat aina häiriötä yhteiskunnassa ja hankaloittavat ihmisten elämää. Siihen niiden vaikuttavuus perustuu. Jos työtaistelu ei tunnu missään, sitä ei kannata järjestää.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Tässä on kysymys sinun työstäsi. Oletko valmis siihen, että työehtosi heikkenevät? </a:t>
            </a:r>
          </a:p>
          <a:p>
            <a:endParaRPr lang="fi-FI" dirty="0"/>
          </a:p>
        </p:txBody>
      </p:sp>
    </p:spTree>
    <p:extLst>
      <p:ext uri="{BB962C8B-B14F-4D97-AF65-F5344CB8AC3E}">
        <p14:creationId xmlns:p14="http://schemas.microsoft.com/office/powerpoint/2010/main" val="1083698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28D075-32C5-46C4-90FE-8AD380199132}"/>
              </a:ext>
            </a:extLst>
          </p:cNvPr>
          <p:cNvSpPr>
            <a:spLocks noGrp="1"/>
          </p:cNvSpPr>
          <p:nvPr>
            <p:ph type="title"/>
          </p:nvPr>
        </p:nvSpPr>
        <p:spPr/>
        <p:txBody>
          <a:bodyPr>
            <a:normAutofit fontScale="90000"/>
          </a:bodyPr>
          <a:lstStyle/>
          <a:p>
            <a:r>
              <a:rPr lang="fi-FI" dirty="0"/>
              <a:t>Julkisella sektorilla ei ole työpaikat vaarassa, ne ovat suojatyöpaikkoja. Eikö se riitä? Teillä on pitkät lomat ja turvatut palvelussuhteet, olisitte tyytyväisiä.</a:t>
            </a:r>
          </a:p>
        </p:txBody>
      </p:sp>
      <p:sp>
        <p:nvSpPr>
          <p:cNvPr id="3" name="Sisällön paikkamerkki 2">
            <a:extLst>
              <a:ext uri="{FF2B5EF4-FFF2-40B4-BE49-F238E27FC236}">
                <a16:creationId xmlns:a16="http://schemas.microsoft.com/office/drawing/2014/main" id="{71B60648-C2CE-4CD5-9A02-E1B61C1BD7F2}"/>
              </a:ext>
            </a:extLst>
          </p:cNvPr>
          <p:cNvSpPr>
            <a:spLocks noGrp="1"/>
          </p:cNvSpPr>
          <p:nvPr>
            <p:ph idx="1"/>
          </p:nvPr>
        </p:nvSpPr>
        <p:spPr/>
        <p:txBody>
          <a:bodyPr/>
          <a:lstStyle/>
          <a:p>
            <a:pPr marL="0" indent="0">
              <a:lnSpc>
                <a:spcPct val="107000"/>
              </a:lnSpc>
              <a:spcAft>
                <a:spcPts val="800"/>
              </a:spcAft>
              <a:buNone/>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Lomaedut ovat parantuneet myös muilla. Sen sijaan julkisella sektorilla erityisedut ovat rapautuneet vuosien saatossa. Enää aikoihin ei ole voinut sanoa, että julkisella sektorilla olisivat esimerkiksi hyvät eläke-edut ja varma työpaikka eläkkeelle asti. Tulospaineet ovat lisääntyneet.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Esimerkiksi terveydenhoitajilla työaikavelvoite on pidentynyt. Toivon mukaan esim. joutuisa ruokailu onnistuu jatkossakin. Joissakin kunnissa pystytään pitämään, joissakin ei. </a:t>
            </a:r>
          </a:p>
          <a:p>
            <a:pPr marL="0" indent="0">
              <a:buNone/>
            </a:pPr>
            <a:endParaRPr lang="fi-FI" dirty="0"/>
          </a:p>
        </p:txBody>
      </p:sp>
    </p:spTree>
    <p:extLst>
      <p:ext uri="{BB962C8B-B14F-4D97-AF65-F5344CB8AC3E}">
        <p14:creationId xmlns:p14="http://schemas.microsoft.com/office/powerpoint/2010/main" val="193451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F50E4-C9AF-4413-A702-A28DCFFA7D47}"/>
              </a:ext>
            </a:extLst>
          </p:cNvPr>
          <p:cNvSpPr>
            <a:spLocks noGrp="1"/>
          </p:cNvSpPr>
          <p:nvPr>
            <p:ph type="title"/>
          </p:nvPr>
        </p:nvSpPr>
        <p:spPr/>
        <p:txBody>
          <a:bodyPr>
            <a:normAutofit fontScale="90000"/>
          </a:bodyPr>
          <a:lstStyle/>
          <a:p>
            <a:r>
              <a:rPr lang="fi-FI" dirty="0"/>
              <a:t>Julkinen sektori ei tuota mitään, menkää oikeisiin töihin. Teidän työnne on niin helppoa, ettei siitä tarvitse maksaa kunnon palkkaa. Yksityistetään kirjastot.</a:t>
            </a:r>
          </a:p>
        </p:txBody>
      </p:sp>
      <p:sp>
        <p:nvSpPr>
          <p:cNvPr id="3" name="Sisällön paikkamerkki 2">
            <a:extLst>
              <a:ext uri="{FF2B5EF4-FFF2-40B4-BE49-F238E27FC236}">
                <a16:creationId xmlns:a16="http://schemas.microsoft.com/office/drawing/2014/main" id="{DA8EF89C-F2FE-4632-AC33-4300560384D4}"/>
              </a:ext>
            </a:extLst>
          </p:cNvPr>
          <p:cNvSpPr>
            <a:spLocks noGrp="1"/>
          </p:cNvSpPr>
          <p:nvPr>
            <p:ph idx="1"/>
          </p:nvPr>
        </p:nvSpPr>
        <p:spPr>
          <a:xfrm>
            <a:off x="3273878" y="1825625"/>
            <a:ext cx="8482693" cy="4667250"/>
          </a:xfrm>
        </p:spPr>
        <p:txBody>
          <a:bodyPr>
            <a:normAutofit fontScale="92500" lnSpcReduction="20000"/>
          </a:bodyPr>
          <a:lstStyle/>
          <a:p>
            <a:pPr marL="0" indent="0">
              <a:lnSpc>
                <a:spcPct val="107000"/>
              </a:lnSpc>
              <a:spcAft>
                <a:spcPts val="800"/>
              </a:spcAft>
              <a:buNone/>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Jotkut työt on tehtävä, vaikka ne eivät näennäisesti tuota mitään. Monessa julkisen sektorin ammatissa on virkavastuu, esim. sote-alalla. Työ on vastuullista, eikä sitä lainsäädännön mukaan voi tehdä kuka tahansa. Monelle asiakkaalle/potilaalle voi tulla ikäviä seuraamuksia, jos työtä ei tehdä kunnolla.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Jos kirjastot ja museot menevät kiinni, niin kuukauteen tuskin tapahtuu mitään, mutta pidemmällä aikavälillä vaikutukset ovat suuret. Mitä elämänlaadulle ja kansakunnan hyvinvoinnille tapahtuu, jos kulttuuri ja sivistys kuolevat?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Suomen kirjastolaitos on ainutlaatuinen maailmassa. Kirjastoverkko on kattava harvaanasutussa maassa, palvelut ovat maksuttomia, henkilökunta koulutettua. Suomi on kirjaston käytön kärkimaa maailmassa, ja kirjasto on suomalaisten eniten käyttämä kulttuuripalvelu. Miksi tämä haluttaisiin muuttaa?  </a:t>
            </a: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Neuvolatoiminta täyttää 100 vuotta 2022. Neuvolajärjestelmä on äänestetty parhaaksi suomalaiseksi innovaatioksi. Kouluruokailu on myös suomalainen keksintö. Suomalainen koulujärjestelmä on myös maailmankuulua.  </a:t>
            </a:r>
          </a:p>
          <a:p>
            <a:endParaRPr lang="fi-FI" dirty="0"/>
          </a:p>
        </p:txBody>
      </p:sp>
    </p:spTree>
    <p:extLst>
      <p:ext uri="{BB962C8B-B14F-4D97-AF65-F5344CB8AC3E}">
        <p14:creationId xmlns:p14="http://schemas.microsoft.com/office/powerpoint/2010/main" val="91974064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vainta_PP_121021" id="{F9A6A2CB-2B21-4360-B802-1232CE3F0873}" vid="{F96D54BF-FD2E-4ECA-8D50-78F928CA62BE}"/>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CDC420DE39A52145A3BDE067AD51131F" ma:contentTypeVersion="4" ma:contentTypeDescription="Luo uusi asiakirja." ma:contentTypeScope="" ma:versionID="df4b2f72fdf82c0d4914c6f81b871ea5">
  <xsd:schema xmlns:xsd="http://www.w3.org/2001/XMLSchema" xmlns:xs="http://www.w3.org/2001/XMLSchema" xmlns:p="http://schemas.microsoft.com/office/2006/metadata/properties" xmlns:ns2="334cb10b-9abd-4146-8b9b-06a72172e368" targetNamespace="http://schemas.microsoft.com/office/2006/metadata/properties" ma:root="true" ma:fieldsID="c338c64b2399f4e20ed188ed363d9436" ns2:_="">
    <xsd:import namespace="334cb10b-9abd-4146-8b9b-06a72172e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4cb10b-9abd-4146-8b9b-06a72172e3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B7805F-ED41-4A58-B836-B355FB5377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4cb10b-9abd-4146-8b9b-06a72172e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D8F655-EE0C-44D2-AB36-D3B988554C09}">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334cb10b-9abd-4146-8b9b-06a72172e368"/>
    <ds:schemaRef ds:uri="http://www.w3.org/XML/1998/namespace"/>
  </ds:schemaRefs>
</ds:datastoreItem>
</file>

<file path=customXml/itemProps3.xml><?xml version="1.0" encoding="utf-8"?>
<ds:datastoreItem xmlns:ds="http://schemas.openxmlformats.org/officeDocument/2006/customXml" ds:itemID="{4CB2397E-92D8-45F2-8442-66AABFC1A8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1751</TotalTime>
  <Words>1084</Words>
  <Application>Microsoft Office PowerPoint</Application>
  <PresentationFormat>Laajakuva</PresentationFormat>
  <Paragraphs>56</Paragraphs>
  <Slides>12</Slides>
  <Notes>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Calibri</vt:lpstr>
      <vt:lpstr>Calibri Light</vt:lpstr>
      <vt:lpstr>Office-teema</vt:lpstr>
      <vt:lpstr>Lakkoväitteitä ja –kysymyksiä vastauksineen</vt:lpstr>
      <vt:lpstr>Miten oikeutatte työtaistelun, jolla vaikeutetaan viattomien ihmisten elämää?</vt:lpstr>
      <vt:lpstr>Miten oikeutatte työtaistelun, jolla vaikeutetaan viattomien ihmisten elämää? (varhaiskasvatuksen työtaistelu)</vt:lpstr>
      <vt:lpstr>Onko psykologin (tai sote-alan, varhaiskasvatuksen ammattilaiset jne.) etiikan mukaista olla mukana lakossa pyytämässä lisää rahaa?</vt:lpstr>
      <vt:lpstr>Miksi työntekijöiltä evätään mahdollisuus hankkia ylitöillä lisäansioita ja tilaisuus tarvittaessa vaihtaa työvuoroa, jos hänellä on siihen pakottava syy? (ylityö- ja vuoronvaihtokielto)</vt:lpstr>
      <vt:lpstr>Työtaistelu vaarantaa asiakasturvallisuuden/potilasturvallisuuden. Miksi tällainen riski halutaan ottaa?</vt:lpstr>
      <vt:lpstr>Ei voida mennä lakkoon, jonot kasvavat. (jäsenen kritiikki)</vt:lpstr>
      <vt:lpstr>Julkisella sektorilla ei ole työpaikat vaarassa, ne ovat suojatyöpaikkoja. Eikö se riitä? Teillä on pitkät lomat ja turvatut palvelussuhteet, olisitte tyytyväisiä.</vt:lpstr>
      <vt:lpstr>Julkinen sektori ei tuota mitään, menkää oikeisiin töihin. Teidän työnne on niin helppoa, ettei siitä tarvitse maksaa kunnon palkkaa. Yksityistetään kirjastot.</vt:lpstr>
      <vt:lpstr>Mistä rahat tulevat julkiselle sektorille? Ei ole varaa, verot ovat kireät jo entisestään.</vt:lpstr>
      <vt:lpstr>Psykologeilla on yhtä hyvät liksat kuin lääkärillä. Mitä valitatte, hoitajat ne ovat palkkakuopassa. </vt:lpstr>
      <vt:lpstr>Sote-alalla tehdään kutsumustyötä. Mitä olet valinnut naisvaltaisen pienipalkkaisen alan. Työssäsi on muita hyviä puolia.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Riku Holm</dc:creator>
  <cp:lastModifiedBy>Johanna Merilä</cp:lastModifiedBy>
  <cp:revision>9</cp:revision>
  <cp:lastPrinted>2021-10-29T10:00:03Z</cp:lastPrinted>
  <dcterms:created xsi:type="dcterms:W3CDTF">2021-09-24T10:35:30Z</dcterms:created>
  <dcterms:modified xsi:type="dcterms:W3CDTF">2022-01-25T12:23:20Z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0x010100CDC420DE39A52145A3BDE067AD51131F</vt:lpwstr>
  </property>
</Properties>
</file>